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2" r:id="rId1"/>
    <p:sldMasterId id="2147483659" r:id="rId2"/>
    <p:sldMasterId id="2147483900" r:id="rId3"/>
    <p:sldMasterId id="2147483933" r:id="rId4"/>
    <p:sldMasterId id="2147483939" r:id="rId5"/>
  </p:sldMasterIdLst>
  <p:sldIdLst>
    <p:sldId id="347" r:id="rId6"/>
    <p:sldId id="294" r:id="rId7"/>
    <p:sldId id="277" r:id="rId8"/>
    <p:sldId id="278" r:id="rId9"/>
    <p:sldId id="279" r:id="rId10"/>
    <p:sldId id="280" r:id="rId11"/>
    <p:sldId id="293" r:id="rId12"/>
    <p:sldId id="282" r:id="rId13"/>
    <p:sldId id="283" r:id="rId14"/>
    <p:sldId id="284" r:id="rId15"/>
    <p:sldId id="285" r:id="rId16"/>
    <p:sldId id="295" r:id="rId17"/>
    <p:sldId id="286" r:id="rId18"/>
    <p:sldId id="287" r:id="rId19"/>
    <p:sldId id="289" r:id="rId20"/>
    <p:sldId id="296" r:id="rId21"/>
    <p:sldId id="350" r:id="rId22"/>
    <p:sldId id="353" r:id="rId23"/>
    <p:sldId id="354" r:id="rId24"/>
    <p:sldId id="355" r:id="rId25"/>
    <p:sldId id="356" r:id="rId26"/>
    <p:sldId id="357" r:id="rId27"/>
    <p:sldId id="34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customXml" Target="../customXml/item2.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3" descr="未标题-3-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fld id="{596C99EE-438A-45AA-8EE7-1AD2EAF659DC}" type="datetimeFigureOut">
              <a:rPr lang="zh-CN" altLang="en-US"/>
              <a:pPr/>
              <a:t>2024/5/22</a:t>
            </a:fld>
            <a:endParaRPr lang="zh-CN" altLang="en-US"/>
          </a:p>
        </p:txBody>
      </p:sp>
      <p:sp>
        <p:nvSpPr>
          <p:cNvPr id="6" name="页脚占位符 4"/>
          <p:cNvSpPr>
            <a:spLocks noGrp="1"/>
          </p:cNvSpPr>
          <p:nvPr>
            <p:ph type="ftr" sz="quarter" idx="11"/>
          </p:nvPr>
        </p:nvSpPr>
        <p:spPr>
          <a:xfrm>
            <a:off x="4165600" y="6356351"/>
            <a:ext cx="3860800" cy="365125"/>
          </a:xfrm>
        </p:spPr>
        <p:txBody>
          <a:bodyPr/>
          <a:lstStyle>
            <a:lvl1pPr>
              <a:defRPr/>
            </a:lvl1pPr>
          </a:lstStyle>
          <a:p>
            <a:endParaRPr lang="zh-CN" altLang="en-US"/>
          </a:p>
        </p:txBody>
      </p:sp>
      <p:sp>
        <p:nvSpPr>
          <p:cNvPr id="7" name="灯片编号占位符 5"/>
          <p:cNvSpPr>
            <a:spLocks noGrp="1"/>
          </p:cNvSpPr>
          <p:nvPr>
            <p:ph type="sldNum" sz="quarter" idx="12"/>
          </p:nvPr>
        </p:nvSpPr>
        <p:spPr>
          <a:xfrm>
            <a:off x="8737600" y="115889"/>
            <a:ext cx="2844800" cy="365125"/>
          </a:xfrm>
        </p:spPr>
        <p:txBody>
          <a:bodyPr/>
          <a:lstStyle>
            <a:lvl1pPr>
              <a:defRPr/>
            </a:lvl1pPr>
          </a:lstStyle>
          <a:p>
            <a:fld id="{B9A7FD88-5D75-4BED-8ACA-A1CCB51850D1}" type="slidenum">
              <a:rPr lang="zh-CN" altLang="en-US"/>
              <a:pPr/>
              <a:t>‹#›</a:t>
            </a:fld>
            <a:endParaRPr lang="zh-CN" altLang="en-US"/>
          </a:p>
        </p:txBody>
      </p:sp>
    </p:spTree>
    <p:extLst>
      <p:ext uri="{BB962C8B-B14F-4D97-AF65-F5344CB8AC3E}">
        <p14:creationId xmlns:p14="http://schemas.microsoft.com/office/powerpoint/2010/main" val="332162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C6B58-5696-47EA-B462-1B0B1598EEDA}"/>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2" name="Text Placeholder 11">
            <a:extLst>
              <a:ext uri="{FF2B5EF4-FFF2-40B4-BE49-F238E27FC236}">
                <a16:creationId xmlns:a16="http://schemas.microsoft.com/office/drawing/2014/main" id="{36C2215E-5454-48BA-97A1-0F46346EDB72}"/>
              </a:ext>
            </a:extLst>
          </p:cNvPr>
          <p:cNvSpPr>
            <a:spLocks noGrp="1"/>
          </p:cNvSpPr>
          <p:nvPr>
            <p:ph type="body" sz="quarter" idx="10"/>
          </p:nvPr>
        </p:nvSpPr>
        <p:spPr>
          <a:xfrm>
            <a:off x="1102784" y="1316567"/>
            <a:ext cx="9986435" cy="4607984"/>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B7A3DFBE-48C4-4483-BBA8-ED56171D7DB4}"/>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2" name="Rectangle 1">
            <a:extLst>
              <a:ext uri="{FF2B5EF4-FFF2-40B4-BE49-F238E27FC236}">
                <a16:creationId xmlns:a16="http://schemas.microsoft.com/office/drawing/2014/main" id="{58DA576F-BA18-6926-A501-11E801D6FC68}"/>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Tree>
    <p:extLst>
      <p:ext uri="{BB962C8B-B14F-4D97-AF65-F5344CB8AC3E}">
        <p14:creationId xmlns:p14="http://schemas.microsoft.com/office/powerpoint/2010/main" val="312452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70DD5-9FD2-4A1A-92CB-85929A832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4" name="Rectangle 3">
            <a:extLst>
              <a:ext uri="{FF2B5EF4-FFF2-40B4-BE49-F238E27FC236}">
                <a16:creationId xmlns:a16="http://schemas.microsoft.com/office/drawing/2014/main" id="{41CD0245-C763-43A7-94C0-03BBBB02774E}"/>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5" name="Text Placeholder 13">
            <a:extLst>
              <a:ext uri="{FF2B5EF4-FFF2-40B4-BE49-F238E27FC236}">
                <a16:creationId xmlns:a16="http://schemas.microsoft.com/office/drawing/2014/main" id="{E9627754-319B-41A5-B0FF-EFE635F3FD5D}"/>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7" name="Text Placeholder 6">
            <a:extLst>
              <a:ext uri="{FF2B5EF4-FFF2-40B4-BE49-F238E27FC236}">
                <a16:creationId xmlns:a16="http://schemas.microsoft.com/office/drawing/2014/main" id="{47138D39-3180-4BC6-8AF9-ED4438C3147C}"/>
              </a:ext>
            </a:extLst>
          </p:cNvPr>
          <p:cNvSpPr>
            <a:spLocks noGrp="1"/>
          </p:cNvSpPr>
          <p:nvPr>
            <p:ph type="body" sz="quarter" idx="12"/>
          </p:nvPr>
        </p:nvSpPr>
        <p:spPr>
          <a:xfrm>
            <a:off x="1102785" y="1316765"/>
            <a:ext cx="6242049" cy="4607787"/>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81002A5D-6190-4C9E-8E19-D55F9D45C1C9}"/>
              </a:ext>
            </a:extLst>
          </p:cNvPr>
          <p:cNvSpPr>
            <a:spLocks noGrp="1"/>
          </p:cNvSpPr>
          <p:nvPr>
            <p:ph sz="quarter" idx="13"/>
          </p:nvPr>
        </p:nvSpPr>
        <p:spPr>
          <a:xfrm>
            <a:off x="7823200" y="1316764"/>
            <a:ext cx="4368800" cy="4607787"/>
          </a:xfrm>
          <a:prstGeom prst="rect">
            <a:avLst/>
          </a:prstGeom>
        </p:spPr>
        <p:txBody>
          <a:bodyPr/>
          <a:lstStyle>
            <a:lvl2pPr marL="609585" indent="0">
              <a:buNone/>
              <a:defRPr/>
            </a:lvl2pPr>
          </a:lstStyle>
          <a:p>
            <a:pPr lvl="0"/>
            <a:r>
              <a:rPr lang="en-US"/>
              <a:t>Click to edit Master text styles</a:t>
            </a:r>
          </a:p>
        </p:txBody>
      </p:sp>
    </p:spTree>
    <p:extLst>
      <p:ext uri="{BB962C8B-B14F-4D97-AF65-F5344CB8AC3E}">
        <p14:creationId xmlns:p14="http://schemas.microsoft.com/office/powerpoint/2010/main" val="2411747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70DD5-9FD2-4A1A-92CB-85929A832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4" name="Rectangle 3">
            <a:extLst>
              <a:ext uri="{FF2B5EF4-FFF2-40B4-BE49-F238E27FC236}">
                <a16:creationId xmlns:a16="http://schemas.microsoft.com/office/drawing/2014/main" id="{41CD0245-C763-43A7-94C0-03BBBB02774E}"/>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5" name="Text Placeholder 13">
            <a:extLst>
              <a:ext uri="{FF2B5EF4-FFF2-40B4-BE49-F238E27FC236}">
                <a16:creationId xmlns:a16="http://schemas.microsoft.com/office/drawing/2014/main" id="{E9627754-319B-41A5-B0FF-EFE635F3FD5D}"/>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7" name="Text Placeholder 6">
            <a:extLst>
              <a:ext uri="{FF2B5EF4-FFF2-40B4-BE49-F238E27FC236}">
                <a16:creationId xmlns:a16="http://schemas.microsoft.com/office/drawing/2014/main" id="{47138D39-3180-4BC6-8AF9-ED4438C3147C}"/>
              </a:ext>
            </a:extLst>
          </p:cNvPr>
          <p:cNvSpPr>
            <a:spLocks noGrp="1"/>
          </p:cNvSpPr>
          <p:nvPr>
            <p:ph type="body" sz="quarter" idx="12"/>
          </p:nvPr>
        </p:nvSpPr>
        <p:spPr>
          <a:xfrm>
            <a:off x="4847861" y="1316765"/>
            <a:ext cx="7344139" cy="4607787"/>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81002A5D-6190-4C9E-8E19-D55F9D45C1C9}"/>
              </a:ext>
            </a:extLst>
          </p:cNvPr>
          <p:cNvSpPr>
            <a:spLocks noGrp="1"/>
          </p:cNvSpPr>
          <p:nvPr>
            <p:ph sz="quarter" idx="13"/>
          </p:nvPr>
        </p:nvSpPr>
        <p:spPr>
          <a:xfrm>
            <a:off x="0" y="1316764"/>
            <a:ext cx="4367808" cy="4607787"/>
          </a:xfrm>
          <a:prstGeom prst="rect">
            <a:avLst/>
          </a:prstGeom>
        </p:spPr>
        <p:txBody>
          <a:bodyPr/>
          <a:lstStyle>
            <a:lvl2pPr marL="609585" indent="0">
              <a:buNone/>
              <a:defRPr/>
            </a:lvl2pPr>
          </a:lstStyle>
          <a:p>
            <a:pPr lvl="0"/>
            <a:r>
              <a:rPr lang="en-US"/>
              <a:t>Click to edit Master text styles</a:t>
            </a:r>
          </a:p>
        </p:txBody>
      </p:sp>
    </p:spTree>
    <p:extLst>
      <p:ext uri="{BB962C8B-B14F-4D97-AF65-F5344CB8AC3E}">
        <p14:creationId xmlns:p14="http://schemas.microsoft.com/office/powerpoint/2010/main" val="429445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211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91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C6B58-5696-47EA-B462-1B0B1598EEDA}"/>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2" name="Text Placeholder 11">
            <a:extLst>
              <a:ext uri="{FF2B5EF4-FFF2-40B4-BE49-F238E27FC236}">
                <a16:creationId xmlns:a16="http://schemas.microsoft.com/office/drawing/2014/main" id="{36C2215E-5454-48BA-97A1-0F46346EDB72}"/>
              </a:ext>
            </a:extLst>
          </p:cNvPr>
          <p:cNvSpPr>
            <a:spLocks noGrp="1"/>
          </p:cNvSpPr>
          <p:nvPr>
            <p:ph type="body" sz="quarter" idx="10"/>
          </p:nvPr>
        </p:nvSpPr>
        <p:spPr>
          <a:xfrm>
            <a:off x="1102784" y="1316567"/>
            <a:ext cx="9986435" cy="4607984"/>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B7A3DFBE-48C4-4483-BBA8-ED56171D7DB4}"/>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Tree>
    <p:extLst>
      <p:ext uri="{BB962C8B-B14F-4D97-AF65-F5344CB8AC3E}">
        <p14:creationId xmlns:p14="http://schemas.microsoft.com/office/powerpoint/2010/main" val="33558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70DD5-9FD2-4A1A-92CB-85929A832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4" name="Rectangle 3">
            <a:extLst>
              <a:ext uri="{FF2B5EF4-FFF2-40B4-BE49-F238E27FC236}">
                <a16:creationId xmlns:a16="http://schemas.microsoft.com/office/drawing/2014/main" id="{41CD0245-C763-43A7-94C0-03BBBB02774E}"/>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5" name="Text Placeholder 13">
            <a:extLst>
              <a:ext uri="{FF2B5EF4-FFF2-40B4-BE49-F238E27FC236}">
                <a16:creationId xmlns:a16="http://schemas.microsoft.com/office/drawing/2014/main" id="{E9627754-319B-41A5-B0FF-EFE635F3FD5D}"/>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7" name="Text Placeholder 6">
            <a:extLst>
              <a:ext uri="{FF2B5EF4-FFF2-40B4-BE49-F238E27FC236}">
                <a16:creationId xmlns:a16="http://schemas.microsoft.com/office/drawing/2014/main" id="{47138D39-3180-4BC6-8AF9-ED4438C3147C}"/>
              </a:ext>
            </a:extLst>
          </p:cNvPr>
          <p:cNvSpPr>
            <a:spLocks noGrp="1"/>
          </p:cNvSpPr>
          <p:nvPr>
            <p:ph type="body" sz="quarter" idx="12"/>
          </p:nvPr>
        </p:nvSpPr>
        <p:spPr>
          <a:xfrm>
            <a:off x="1102785" y="1316765"/>
            <a:ext cx="6242049" cy="4607787"/>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81002A5D-6190-4C9E-8E19-D55F9D45C1C9}"/>
              </a:ext>
            </a:extLst>
          </p:cNvPr>
          <p:cNvSpPr>
            <a:spLocks noGrp="1"/>
          </p:cNvSpPr>
          <p:nvPr>
            <p:ph sz="quarter" idx="13"/>
          </p:nvPr>
        </p:nvSpPr>
        <p:spPr>
          <a:xfrm>
            <a:off x="7823200" y="1316764"/>
            <a:ext cx="4368800" cy="4607787"/>
          </a:xfrm>
          <a:prstGeom prst="rect">
            <a:avLst/>
          </a:prstGeom>
        </p:spPr>
        <p:txBody>
          <a:bodyPr/>
          <a:lstStyle>
            <a:lvl2pPr marL="609585" indent="0">
              <a:buNone/>
              <a:defRPr/>
            </a:lvl2pPr>
          </a:lstStyle>
          <a:p>
            <a:pPr lvl="0"/>
            <a:r>
              <a:rPr lang="en-US"/>
              <a:t>Click to edit Master text styles</a:t>
            </a:r>
          </a:p>
        </p:txBody>
      </p:sp>
    </p:spTree>
    <p:extLst>
      <p:ext uri="{BB962C8B-B14F-4D97-AF65-F5344CB8AC3E}">
        <p14:creationId xmlns:p14="http://schemas.microsoft.com/office/powerpoint/2010/main" val="233760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70DD5-9FD2-4A1A-92CB-85929A8328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4" name="Rectangle 3">
            <a:extLst>
              <a:ext uri="{FF2B5EF4-FFF2-40B4-BE49-F238E27FC236}">
                <a16:creationId xmlns:a16="http://schemas.microsoft.com/office/drawing/2014/main" id="{41CD0245-C763-43A7-94C0-03BBBB02774E}"/>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5" name="Text Placeholder 13">
            <a:extLst>
              <a:ext uri="{FF2B5EF4-FFF2-40B4-BE49-F238E27FC236}">
                <a16:creationId xmlns:a16="http://schemas.microsoft.com/office/drawing/2014/main" id="{E9627754-319B-41A5-B0FF-EFE635F3FD5D}"/>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a:t>Click to edit Master text styles</a:t>
            </a:r>
          </a:p>
        </p:txBody>
      </p:sp>
      <p:sp>
        <p:nvSpPr>
          <p:cNvPr id="7" name="Text Placeholder 6">
            <a:extLst>
              <a:ext uri="{FF2B5EF4-FFF2-40B4-BE49-F238E27FC236}">
                <a16:creationId xmlns:a16="http://schemas.microsoft.com/office/drawing/2014/main" id="{47138D39-3180-4BC6-8AF9-ED4438C3147C}"/>
              </a:ext>
            </a:extLst>
          </p:cNvPr>
          <p:cNvSpPr>
            <a:spLocks noGrp="1"/>
          </p:cNvSpPr>
          <p:nvPr>
            <p:ph type="body" sz="quarter" idx="12"/>
          </p:nvPr>
        </p:nvSpPr>
        <p:spPr>
          <a:xfrm>
            <a:off x="4847861" y="1316765"/>
            <a:ext cx="7344139" cy="4607787"/>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81002A5D-6190-4C9E-8E19-D55F9D45C1C9}"/>
              </a:ext>
            </a:extLst>
          </p:cNvPr>
          <p:cNvSpPr>
            <a:spLocks noGrp="1"/>
          </p:cNvSpPr>
          <p:nvPr>
            <p:ph sz="quarter" idx="13"/>
          </p:nvPr>
        </p:nvSpPr>
        <p:spPr>
          <a:xfrm>
            <a:off x="0" y="1316764"/>
            <a:ext cx="4367808" cy="4607787"/>
          </a:xfrm>
          <a:prstGeom prst="rect">
            <a:avLst/>
          </a:prstGeom>
        </p:spPr>
        <p:txBody>
          <a:bodyPr/>
          <a:lstStyle>
            <a:lvl2pPr marL="609585" indent="0">
              <a:buNone/>
              <a:defRPr/>
            </a:lvl2pPr>
          </a:lstStyle>
          <a:p>
            <a:pPr lvl="0"/>
            <a:r>
              <a:rPr lang="en-US"/>
              <a:t>Click to edit Master text styles</a:t>
            </a:r>
          </a:p>
        </p:txBody>
      </p:sp>
    </p:spTree>
    <p:extLst>
      <p:ext uri="{BB962C8B-B14F-4D97-AF65-F5344CB8AC3E}">
        <p14:creationId xmlns:p14="http://schemas.microsoft.com/office/powerpoint/2010/main" val="222342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31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C072B4DA-5258-4331-B5D5-339A4DCE2E81}" type="datetimeFigureOut">
              <a:rPr lang="zh-CN" altLang="en-US"/>
              <a:pPr/>
              <a:t>2024/5/22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67D9E63-5B50-4EC5-8200-458C70A06B9B}" type="slidenum">
              <a:rPr lang="zh-CN" altLang="en-US"/>
              <a:pPr/>
              <a:t>‹#›</a:t>
            </a:fld>
            <a:endParaRPr lang="zh-CN" altLang="en-US"/>
          </a:p>
        </p:txBody>
      </p:sp>
    </p:spTree>
    <p:extLst>
      <p:ext uri="{BB962C8B-B14F-4D97-AF65-F5344CB8AC3E}">
        <p14:creationId xmlns:p14="http://schemas.microsoft.com/office/powerpoint/2010/main" val="39034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3" descr="未标题-3-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fld id="{596C99EE-438A-45AA-8EE7-1AD2EAF659DC}" type="datetimeFigureOut">
              <a:rPr lang="zh-CN" altLang="en-US"/>
              <a:pPr/>
              <a:t>2024/5/22</a:t>
            </a:fld>
            <a:endParaRPr lang="zh-CN" altLang="en-US"/>
          </a:p>
        </p:txBody>
      </p:sp>
      <p:sp>
        <p:nvSpPr>
          <p:cNvPr id="6" name="页脚占位符 4"/>
          <p:cNvSpPr>
            <a:spLocks noGrp="1"/>
          </p:cNvSpPr>
          <p:nvPr>
            <p:ph type="ftr" sz="quarter" idx="11"/>
          </p:nvPr>
        </p:nvSpPr>
        <p:spPr>
          <a:xfrm>
            <a:off x="4165600" y="6356351"/>
            <a:ext cx="3860800" cy="365125"/>
          </a:xfrm>
        </p:spPr>
        <p:txBody>
          <a:bodyPr/>
          <a:lstStyle>
            <a:lvl1pPr>
              <a:defRPr/>
            </a:lvl1pPr>
          </a:lstStyle>
          <a:p>
            <a:endParaRPr lang="zh-CN" altLang="en-US"/>
          </a:p>
        </p:txBody>
      </p:sp>
      <p:sp>
        <p:nvSpPr>
          <p:cNvPr id="7" name="灯片编号占位符 5"/>
          <p:cNvSpPr>
            <a:spLocks noGrp="1"/>
          </p:cNvSpPr>
          <p:nvPr>
            <p:ph type="sldNum" sz="quarter" idx="12"/>
          </p:nvPr>
        </p:nvSpPr>
        <p:spPr>
          <a:xfrm>
            <a:off x="8737600" y="115889"/>
            <a:ext cx="2844800" cy="365125"/>
          </a:xfrm>
        </p:spPr>
        <p:txBody>
          <a:bodyPr/>
          <a:lstStyle>
            <a:lvl1pPr>
              <a:defRPr/>
            </a:lvl1pPr>
          </a:lstStyle>
          <a:p>
            <a:fld id="{B9A7FD88-5D75-4BED-8ACA-A1CCB51850D1}" type="slidenum">
              <a:rPr lang="zh-CN" altLang="en-US"/>
              <a:pPr/>
              <a:t>‹#›</a:t>
            </a:fld>
            <a:endParaRPr lang="zh-CN" altLang="en-US"/>
          </a:p>
        </p:txBody>
      </p:sp>
    </p:spTree>
    <p:extLst>
      <p:ext uri="{BB962C8B-B14F-4D97-AF65-F5344CB8AC3E}">
        <p14:creationId xmlns:p14="http://schemas.microsoft.com/office/powerpoint/2010/main" val="4240639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C072B4DA-5258-4331-B5D5-339A4DCE2E81}" type="datetimeFigureOut">
              <a:rPr lang="zh-CN" altLang="en-US"/>
              <a:pPr/>
              <a:t>2024/5/22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B67D9E63-5B50-4EC5-8200-458C70A06B9B}" type="slidenum">
              <a:rPr lang="zh-CN" altLang="en-US"/>
              <a:pPr/>
              <a:t>‹#›</a:t>
            </a:fld>
            <a:endParaRPr lang="zh-CN" altLang="en-US"/>
          </a:p>
        </p:txBody>
      </p:sp>
    </p:spTree>
    <p:extLst>
      <p:ext uri="{BB962C8B-B14F-4D97-AF65-F5344CB8AC3E}">
        <p14:creationId xmlns:p14="http://schemas.microsoft.com/office/powerpoint/2010/main" val="3488342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fld id="{C91C5A53-AC79-4A13-BB39-0BA68B8368B6}" type="datetimeFigureOut">
              <a:rPr lang="zh-CN" altLang="en-US"/>
              <a:pPr/>
              <a:t>2024/5/22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2B6CE979-CD11-4A1F-ABCA-DDE651788BD7}" type="slidenum">
              <a:rPr lang="zh-CN" altLang="en-US"/>
              <a:pPr/>
              <a:t>‹#›</a:t>
            </a:fld>
            <a:endParaRPr lang="zh-CN" altLang="en-US"/>
          </a:p>
        </p:txBody>
      </p:sp>
    </p:spTree>
    <p:extLst>
      <p:ext uri="{BB962C8B-B14F-4D97-AF65-F5344CB8AC3E}">
        <p14:creationId xmlns:p14="http://schemas.microsoft.com/office/powerpoint/2010/main" val="210205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pic>
        <p:nvPicPr>
          <p:cNvPr id="2" name="Picture 25" descr="未标题-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fld id="{C402EEA5-EA02-45E0-9E76-EA9286EFEC6F}" type="datetimeFigureOut">
              <a:rPr lang="zh-CN" altLang="en-US"/>
              <a:pPr/>
              <a:t>2024/5/22</a:t>
            </a:fld>
            <a:endParaRPr lang="zh-CN" altLang="en-US"/>
          </a:p>
        </p:txBody>
      </p:sp>
      <p:sp>
        <p:nvSpPr>
          <p:cNvPr id="4" name="页脚占位符 2"/>
          <p:cNvSpPr>
            <a:spLocks noGrp="1"/>
          </p:cNvSpPr>
          <p:nvPr>
            <p:ph type="ftr" sz="quarter" idx="11"/>
          </p:nvPr>
        </p:nvSpPr>
        <p:spPr>
          <a:xfrm>
            <a:off x="4165600" y="1"/>
            <a:ext cx="3860800" cy="365125"/>
          </a:xfrm>
        </p:spPr>
        <p:txBody>
          <a:bodyPr/>
          <a:lstStyle>
            <a:lvl1pPr>
              <a:defRPr/>
            </a:lvl1pPr>
          </a:lstStyle>
          <a:p>
            <a:endParaRPr lang="zh-CN" altLang="en-US"/>
          </a:p>
        </p:txBody>
      </p:sp>
      <p:sp>
        <p:nvSpPr>
          <p:cNvPr id="5" name="灯片编号占位符 3"/>
          <p:cNvSpPr>
            <a:spLocks noGrp="1"/>
          </p:cNvSpPr>
          <p:nvPr>
            <p:ph type="sldNum" sz="quarter" idx="12"/>
          </p:nvPr>
        </p:nvSpPr>
        <p:spPr>
          <a:xfrm>
            <a:off x="8737600" y="1"/>
            <a:ext cx="2844800" cy="365125"/>
          </a:xfrm>
        </p:spPr>
        <p:txBody>
          <a:bodyPr/>
          <a:lstStyle>
            <a:lvl1pPr>
              <a:defRPr/>
            </a:lvl1pPr>
          </a:lstStyle>
          <a:p>
            <a:fld id="{39DFD770-44E1-4D44-8C38-E1BDBB76B5BF}" type="slidenum">
              <a:rPr lang="zh-CN" altLang="en-US"/>
              <a:pPr/>
              <a:t>‹#›</a:t>
            </a:fld>
            <a:endParaRPr lang="zh-CN" altLang="en-US"/>
          </a:p>
        </p:txBody>
      </p:sp>
    </p:spTree>
    <p:extLst>
      <p:ext uri="{BB962C8B-B14F-4D97-AF65-F5344CB8AC3E}">
        <p14:creationId xmlns:p14="http://schemas.microsoft.com/office/powerpoint/2010/main" val="350735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6D139571-F19C-4864-B493-F30F411A8025}" type="datetimeFigureOut">
              <a:rPr lang="zh-CN" altLang="en-US"/>
              <a:pPr/>
              <a:t>2024/5/22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357C2D8-411B-4B33-8CD3-BE4299567EEF}" type="slidenum">
              <a:rPr lang="zh-CN" altLang="en-US"/>
              <a:pPr/>
              <a:t>‹#›</a:t>
            </a:fld>
            <a:endParaRPr lang="zh-CN" altLang="en-US"/>
          </a:p>
        </p:txBody>
      </p:sp>
    </p:spTree>
    <p:extLst>
      <p:ext uri="{BB962C8B-B14F-4D97-AF65-F5344CB8AC3E}">
        <p14:creationId xmlns:p14="http://schemas.microsoft.com/office/powerpoint/2010/main" val="685411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E0B2BFA5-BA34-495A-8631-36A09475206B}" type="datetimeFigureOut">
              <a:rPr lang="zh-CN" altLang="en-US"/>
              <a:pPr/>
              <a:t>2024/5/22</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F4C2DBF4-077E-4ED0-A9F0-10C3E8C6D2EC}" type="slidenum">
              <a:rPr lang="zh-CN" altLang="en-US"/>
              <a:pPr/>
              <a:t>‹#›</a:t>
            </a:fld>
            <a:endParaRPr lang="zh-CN" altLang="en-US"/>
          </a:p>
        </p:txBody>
      </p:sp>
    </p:spTree>
    <p:extLst>
      <p:ext uri="{BB962C8B-B14F-4D97-AF65-F5344CB8AC3E}">
        <p14:creationId xmlns:p14="http://schemas.microsoft.com/office/powerpoint/2010/main" val="1226716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007533" y="1125539"/>
            <a:ext cx="10363200" cy="50498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p:txBody>
          <a:bodyPr/>
          <a:lstStyle>
            <a:lvl1pPr>
              <a:defRPr/>
            </a:lvl1pPr>
          </a:lstStyle>
          <a:p>
            <a:endParaRPr lang="en-US" altLang="zh-CN"/>
          </a:p>
        </p:txBody>
      </p:sp>
      <p:sp>
        <p:nvSpPr>
          <p:cNvPr id="4" name="Rectangle 5"/>
          <p:cNvSpPr>
            <a:spLocks noGrp="1" noChangeArrowheads="1"/>
          </p:cNvSpPr>
          <p:nvPr>
            <p:ph type="ftr" sz="quarter" idx="11"/>
          </p:nvPr>
        </p:nvSpPr>
        <p:spPr/>
        <p:txBody>
          <a:bodyPr/>
          <a:lstStyle>
            <a:lvl1pPr>
              <a:defRPr/>
            </a:lvl1pPr>
          </a:lstStyle>
          <a:p>
            <a:endParaRPr lang="en-US" altLang="zh-CN"/>
          </a:p>
        </p:txBody>
      </p:sp>
      <p:sp>
        <p:nvSpPr>
          <p:cNvPr id="5" name="Rectangle 6"/>
          <p:cNvSpPr>
            <a:spLocks noGrp="1" noChangeArrowheads="1"/>
          </p:cNvSpPr>
          <p:nvPr>
            <p:ph type="sldNum" sz="quarter" idx="12"/>
          </p:nvPr>
        </p:nvSpPr>
        <p:spPr/>
        <p:txBody>
          <a:bodyPr/>
          <a:lstStyle>
            <a:lvl1pPr>
              <a:defRPr/>
            </a:lvl1pPr>
          </a:lstStyle>
          <a:p>
            <a:fld id="{A2C86700-B2D9-43EC-B4B3-D8D58E241E0C}" type="slidenum">
              <a:rPr lang="en-US" altLang="zh-CN"/>
              <a:pPr/>
              <a:t>‹#›</a:t>
            </a:fld>
            <a:endParaRPr lang="en-US" altLang="zh-CN"/>
          </a:p>
        </p:txBody>
      </p:sp>
    </p:spTree>
    <p:extLst>
      <p:ext uri="{BB962C8B-B14F-4D97-AF65-F5344CB8AC3E}">
        <p14:creationId xmlns:p14="http://schemas.microsoft.com/office/powerpoint/2010/main" val="1144861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C6B58-5696-47EA-B462-1B0B1598EEDA}"/>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2" name="Text Placeholder 11">
            <a:extLst>
              <a:ext uri="{FF2B5EF4-FFF2-40B4-BE49-F238E27FC236}">
                <a16:creationId xmlns:a16="http://schemas.microsoft.com/office/drawing/2014/main" id="{36C2215E-5454-48BA-97A1-0F46346EDB72}"/>
              </a:ext>
            </a:extLst>
          </p:cNvPr>
          <p:cNvSpPr>
            <a:spLocks noGrp="1"/>
          </p:cNvSpPr>
          <p:nvPr>
            <p:ph type="body" sz="quarter" idx="10"/>
          </p:nvPr>
        </p:nvSpPr>
        <p:spPr>
          <a:xfrm>
            <a:off x="1102784" y="1316567"/>
            <a:ext cx="9986435" cy="4607984"/>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B7A3DFBE-48C4-4483-BBA8-ED56171D7DB4}"/>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dirty="0"/>
              <a:t>Click to edit Master text styles</a:t>
            </a:r>
          </a:p>
        </p:txBody>
      </p:sp>
    </p:spTree>
    <p:extLst>
      <p:ext uri="{BB962C8B-B14F-4D97-AF65-F5344CB8AC3E}">
        <p14:creationId xmlns:p14="http://schemas.microsoft.com/office/powerpoint/2010/main" val="280916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fld id="{C91C5A53-AC79-4A13-BB39-0BA68B8368B6}" type="datetimeFigureOut">
              <a:rPr lang="zh-CN" altLang="en-US"/>
              <a:pPr/>
              <a:t>2024/5/22</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2B6CE979-CD11-4A1F-ABCA-DDE651788BD7}" type="slidenum">
              <a:rPr lang="zh-CN" altLang="en-US"/>
              <a:pPr/>
              <a:t>‹#›</a:t>
            </a:fld>
            <a:endParaRPr lang="zh-CN" altLang="en-US"/>
          </a:p>
        </p:txBody>
      </p:sp>
    </p:spTree>
    <p:extLst>
      <p:ext uri="{BB962C8B-B14F-4D97-AF65-F5344CB8AC3E}">
        <p14:creationId xmlns:p14="http://schemas.microsoft.com/office/powerpoint/2010/main" val="256922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空白">
    <p:bg>
      <p:bgPr>
        <a:solidFill>
          <a:schemeClr val="bg1"/>
        </a:solidFill>
        <a:effectLst/>
      </p:bgPr>
    </p:bg>
    <p:spTree>
      <p:nvGrpSpPr>
        <p:cNvPr id="1" name=""/>
        <p:cNvGrpSpPr/>
        <p:nvPr/>
      </p:nvGrpSpPr>
      <p:grpSpPr>
        <a:xfrm>
          <a:off x="0" y="0"/>
          <a:ext cx="0" cy="0"/>
          <a:chOff x="0" y="0"/>
          <a:chExt cx="0" cy="0"/>
        </a:xfrm>
      </p:grpSpPr>
      <p:pic>
        <p:nvPicPr>
          <p:cNvPr id="2" name="Picture 25" descr="未标题-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日期占位符 1"/>
          <p:cNvSpPr>
            <a:spLocks noGrp="1"/>
          </p:cNvSpPr>
          <p:nvPr>
            <p:ph type="dt" sz="half" idx="10"/>
          </p:nvPr>
        </p:nvSpPr>
        <p:spPr/>
        <p:txBody>
          <a:bodyPr/>
          <a:lstStyle>
            <a:lvl1pPr>
              <a:defRPr/>
            </a:lvl1pPr>
          </a:lstStyle>
          <a:p>
            <a:fld id="{C402EEA5-EA02-45E0-9E76-EA9286EFEC6F}" type="datetimeFigureOut">
              <a:rPr lang="zh-CN" altLang="en-US"/>
              <a:pPr/>
              <a:t>2024/5/22</a:t>
            </a:fld>
            <a:endParaRPr lang="zh-CN" altLang="en-US"/>
          </a:p>
        </p:txBody>
      </p:sp>
      <p:sp>
        <p:nvSpPr>
          <p:cNvPr id="4" name="页脚占位符 2"/>
          <p:cNvSpPr>
            <a:spLocks noGrp="1"/>
          </p:cNvSpPr>
          <p:nvPr>
            <p:ph type="ftr" sz="quarter" idx="11"/>
          </p:nvPr>
        </p:nvSpPr>
        <p:spPr>
          <a:xfrm>
            <a:off x="4165600" y="1"/>
            <a:ext cx="3860800" cy="365125"/>
          </a:xfrm>
        </p:spPr>
        <p:txBody>
          <a:bodyPr/>
          <a:lstStyle>
            <a:lvl1pPr>
              <a:defRPr/>
            </a:lvl1pPr>
          </a:lstStyle>
          <a:p>
            <a:endParaRPr lang="zh-CN" altLang="en-US"/>
          </a:p>
        </p:txBody>
      </p:sp>
      <p:sp>
        <p:nvSpPr>
          <p:cNvPr id="5" name="灯片编号占位符 3"/>
          <p:cNvSpPr>
            <a:spLocks noGrp="1"/>
          </p:cNvSpPr>
          <p:nvPr>
            <p:ph type="sldNum" sz="quarter" idx="12"/>
          </p:nvPr>
        </p:nvSpPr>
        <p:spPr>
          <a:xfrm>
            <a:off x="8737600" y="1"/>
            <a:ext cx="2844800" cy="365125"/>
          </a:xfrm>
        </p:spPr>
        <p:txBody>
          <a:bodyPr/>
          <a:lstStyle>
            <a:lvl1pPr>
              <a:defRPr/>
            </a:lvl1pPr>
          </a:lstStyle>
          <a:p>
            <a:fld id="{39DFD770-44E1-4D44-8C38-E1BDBB76B5BF}" type="slidenum">
              <a:rPr lang="zh-CN" altLang="en-US"/>
              <a:pPr/>
              <a:t>‹#›</a:t>
            </a:fld>
            <a:endParaRPr lang="zh-CN" altLang="en-US"/>
          </a:p>
        </p:txBody>
      </p:sp>
    </p:spTree>
    <p:extLst>
      <p:ext uri="{BB962C8B-B14F-4D97-AF65-F5344CB8AC3E}">
        <p14:creationId xmlns:p14="http://schemas.microsoft.com/office/powerpoint/2010/main" val="155185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fld id="{6D139571-F19C-4864-B493-F30F411A8025}" type="datetimeFigureOut">
              <a:rPr lang="zh-CN" altLang="en-US"/>
              <a:pPr/>
              <a:t>2024/5/22</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0357C2D8-411B-4B33-8CD3-BE4299567EEF}" type="slidenum">
              <a:rPr lang="zh-CN" altLang="en-US"/>
              <a:pPr/>
              <a:t>‹#›</a:t>
            </a:fld>
            <a:endParaRPr lang="zh-CN" altLang="en-US"/>
          </a:p>
        </p:txBody>
      </p:sp>
    </p:spTree>
    <p:extLst>
      <p:ext uri="{BB962C8B-B14F-4D97-AF65-F5344CB8AC3E}">
        <p14:creationId xmlns:p14="http://schemas.microsoft.com/office/powerpoint/2010/main" val="3796258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E0B2BFA5-BA34-495A-8631-36A09475206B}" type="datetimeFigureOut">
              <a:rPr lang="zh-CN" altLang="en-US"/>
              <a:pPr/>
              <a:t>2024/5/22</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F4C2DBF4-077E-4ED0-A9F0-10C3E8C6D2EC}" type="slidenum">
              <a:rPr lang="zh-CN" altLang="en-US"/>
              <a:pPr/>
              <a:t>‹#›</a:t>
            </a:fld>
            <a:endParaRPr lang="zh-CN" altLang="en-US"/>
          </a:p>
        </p:txBody>
      </p:sp>
    </p:spTree>
    <p:extLst>
      <p:ext uri="{BB962C8B-B14F-4D97-AF65-F5344CB8AC3E}">
        <p14:creationId xmlns:p14="http://schemas.microsoft.com/office/powerpoint/2010/main" val="329393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007533" y="1125539"/>
            <a:ext cx="10363200" cy="504983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4"/>
          <p:cNvSpPr>
            <a:spLocks noGrp="1" noChangeArrowheads="1"/>
          </p:cNvSpPr>
          <p:nvPr>
            <p:ph type="dt" sz="half" idx="10"/>
          </p:nvPr>
        </p:nvSpPr>
        <p:spPr/>
        <p:txBody>
          <a:bodyPr/>
          <a:lstStyle>
            <a:lvl1pPr>
              <a:defRPr/>
            </a:lvl1pPr>
          </a:lstStyle>
          <a:p>
            <a:endParaRPr lang="en-US" altLang="zh-CN"/>
          </a:p>
        </p:txBody>
      </p:sp>
      <p:sp>
        <p:nvSpPr>
          <p:cNvPr id="4" name="Rectangle 5"/>
          <p:cNvSpPr>
            <a:spLocks noGrp="1" noChangeArrowheads="1"/>
          </p:cNvSpPr>
          <p:nvPr>
            <p:ph type="ftr" sz="quarter" idx="11"/>
          </p:nvPr>
        </p:nvSpPr>
        <p:spPr/>
        <p:txBody>
          <a:bodyPr/>
          <a:lstStyle>
            <a:lvl1pPr>
              <a:defRPr/>
            </a:lvl1pPr>
          </a:lstStyle>
          <a:p>
            <a:endParaRPr lang="en-US" altLang="zh-CN"/>
          </a:p>
        </p:txBody>
      </p:sp>
      <p:sp>
        <p:nvSpPr>
          <p:cNvPr id="5" name="Rectangle 6"/>
          <p:cNvSpPr>
            <a:spLocks noGrp="1" noChangeArrowheads="1"/>
          </p:cNvSpPr>
          <p:nvPr>
            <p:ph type="sldNum" sz="quarter" idx="12"/>
          </p:nvPr>
        </p:nvSpPr>
        <p:spPr/>
        <p:txBody>
          <a:bodyPr/>
          <a:lstStyle>
            <a:lvl1pPr>
              <a:defRPr/>
            </a:lvl1pPr>
          </a:lstStyle>
          <a:p>
            <a:fld id="{A2C86700-B2D9-43EC-B4B3-D8D58E241E0C}" type="slidenum">
              <a:rPr lang="en-US" altLang="zh-CN"/>
              <a:pPr/>
              <a:t>‹#›</a:t>
            </a:fld>
            <a:endParaRPr lang="en-US" altLang="zh-CN"/>
          </a:p>
        </p:txBody>
      </p:sp>
    </p:spTree>
    <p:extLst>
      <p:ext uri="{BB962C8B-B14F-4D97-AF65-F5344CB8AC3E}">
        <p14:creationId xmlns:p14="http://schemas.microsoft.com/office/powerpoint/2010/main" val="2347285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C6B58-5696-47EA-B462-1B0B1598EEDA}"/>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2" name="Text Placeholder 11">
            <a:extLst>
              <a:ext uri="{FF2B5EF4-FFF2-40B4-BE49-F238E27FC236}">
                <a16:creationId xmlns:a16="http://schemas.microsoft.com/office/drawing/2014/main" id="{36C2215E-5454-48BA-97A1-0F46346EDB72}"/>
              </a:ext>
            </a:extLst>
          </p:cNvPr>
          <p:cNvSpPr>
            <a:spLocks noGrp="1"/>
          </p:cNvSpPr>
          <p:nvPr>
            <p:ph type="body" sz="quarter" idx="10"/>
          </p:nvPr>
        </p:nvSpPr>
        <p:spPr>
          <a:xfrm>
            <a:off x="1102784" y="1316567"/>
            <a:ext cx="9986435" cy="4607984"/>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B7A3DFBE-48C4-4483-BBA8-ED56171D7DB4}"/>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dirty="0"/>
              <a:t>Click to edit Master text styles</a:t>
            </a:r>
          </a:p>
        </p:txBody>
      </p:sp>
    </p:spTree>
    <p:extLst>
      <p:ext uri="{BB962C8B-B14F-4D97-AF65-F5344CB8AC3E}">
        <p14:creationId xmlns:p14="http://schemas.microsoft.com/office/powerpoint/2010/main" val="238161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50C6B58-5696-47EA-B462-1B0B1598EEDA}"/>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sp>
        <p:nvSpPr>
          <p:cNvPr id="12" name="Text Placeholder 11">
            <a:extLst>
              <a:ext uri="{FF2B5EF4-FFF2-40B4-BE49-F238E27FC236}">
                <a16:creationId xmlns:a16="http://schemas.microsoft.com/office/drawing/2014/main" id="{36C2215E-5454-48BA-97A1-0F46346EDB72}"/>
              </a:ext>
            </a:extLst>
          </p:cNvPr>
          <p:cNvSpPr>
            <a:spLocks noGrp="1"/>
          </p:cNvSpPr>
          <p:nvPr>
            <p:ph type="body" sz="quarter" idx="10"/>
          </p:nvPr>
        </p:nvSpPr>
        <p:spPr>
          <a:xfrm>
            <a:off x="1102784" y="1316567"/>
            <a:ext cx="9986435" cy="4607984"/>
          </a:xfrm>
          <a:prstGeom prst="rect">
            <a:avLst/>
          </a:prstGeom>
        </p:spPr>
        <p:txBody>
          <a:bodyPr/>
          <a:lstStyle>
            <a:lvl1pPr>
              <a:defRPr sz="3200"/>
            </a:lvl1pPr>
            <a:lvl2pPr>
              <a:defRPr sz="2667"/>
            </a:lvl2pPr>
            <a:lvl3pPr>
              <a:defRPr sz="2400"/>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B7A3DFBE-48C4-4483-BBA8-ED56171D7DB4}"/>
              </a:ext>
            </a:extLst>
          </p:cNvPr>
          <p:cNvSpPr>
            <a:spLocks noGrp="1"/>
          </p:cNvSpPr>
          <p:nvPr>
            <p:ph type="body" sz="quarter" idx="11"/>
          </p:nvPr>
        </p:nvSpPr>
        <p:spPr>
          <a:xfrm>
            <a:off x="1102785" y="260351"/>
            <a:ext cx="9986433" cy="673100"/>
          </a:xfrm>
          <a:prstGeom prst="rect">
            <a:avLst/>
          </a:prstGeom>
        </p:spPr>
        <p:txBody>
          <a:bodyPr/>
          <a:lstStyle>
            <a:lvl1pPr marL="0" indent="0">
              <a:buNone/>
              <a:defRPr b="1"/>
            </a:lvl1pPr>
          </a:lstStyle>
          <a:p>
            <a:pPr lvl="0"/>
            <a:r>
              <a:rPr lang="en-US" dirty="0"/>
              <a:t>Click to edit Master text styles</a:t>
            </a:r>
          </a:p>
        </p:txBody>
      </p:sp>
    </p:spTree>
    <p:extLst>
      <p:ext uri="{BB962C8B-B14F-4D97-AF65-F5344CB8AC3E}">
        <p14:creationId xmlns:p14="http://schemas.microsoft.com/office/powerpoint/2010/main" val="90388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4.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eg"/><Relationship Id="rId5" Type="http://schemas.openxmlformats.org/officeDocument/2006/relationships/slideLayout" Target="../slideLayouts/slideLayout24.xml"/><Relationship Id="rId10" Type="http://schemas.openxmlformats.org/officeDocument/2006/relationships/theme" Target="../theme/theme5.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2291"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C791A8A1-C6C5-4BD9-A53F-1FF6D8864FAE}" type="datetimeFigureOut">
              <a:rPr kumimoji="1" lang="zh-CN" altLang="en-US"/>
              <a:pPr fontAlgn="base">
                <a:spcBef>
                  <a:spcPct val="0"/>
                </a:spcBef>
                <a:spcAft>
                  <a:spcPct val="0"/>
                </a:spcAft>
              </a:pPr>
              <a:t>2024/5/22</a:t>
            </a:fld>
            <a:endParaRPr kumimoji="1" lang="zh-CN" altLang="en-US"/>
          </a:p>
        </p:txBody>
      </p:sp>
      <p:sp>
        <p:nvSpPr>
          <p:cNvPr id="5" name="页脚占位符 4"/>
          <p:cNvSpPr>
            <a:spLocks noGrp="1"/>
          </p:cNvSpPr>
          <p:nvPr>
            <p:ph type="ftr" sz="quarter" idx="3"/>
          </p:nvPr>
        </p:nvSpPr>
        <p:spPr>
          <a:xfrm>
            <a:off x="4165600" y="-100013"/>
            <a:ext cx="3860800" cy="365126"/>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pPr>
            <a:endParaRPr kumimoji="1" lang="zh-CN" altLang="en-US"/>
          </a:p>
        </p:txBody>
      </p:sp>
      <p:sp>
        <p:nvSpPr>
          <p:cNvPr id="6" name="灯片编号占位符 5"/>
          <p:cNvSpPr>
            <a:spLocks noGrp="1"/>
          </p:cNvSpPr>
          <p:nvPr>
            <p:ph type="sldNum" sz="quarter" idx="4"/>
          </p:nvPr>
        </p:nvSpPr>
        <p:spPr>
          <a:xfrm>
            <a:off x="8737600" y="-100013"/>
            <a:ext cx="2844800" cy="365126"/>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B16C4E55-45FC-4183-9497-6578FF654DA2}" type="slidenum">
              <a:rPr kumimoji="1" lang="zh-CN" altLang="en-US"/>
              <a:pPr fontAlgn="base">
                <a:spcBef>
                  <a:spcPct val="0"/>
                </a:spcBef>
                <a:spcAft>
                  <a:spcPct val="0"/>
                </a:spcAft>
              </a:pPr>
              <a:t>‹#›</a:t>
            </a:fld>
            <a:endParaRPr kumimoji="1" lang="zh-CN" altLang="en-US"/>
          </a:p>
        </p:txBody>
      </p:sp>
      <p:pic>
        <p:nvPicPr>
          <p:cNvPr id="12295" name="Picture 24" descr="未标题-3-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391970"/>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6" r:id="rId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宋体" charset="-122"/>
        </a:defRPr>
      </a:lvl2pPr>
      <a:lvl3pPr algn="ctr" rtl="0" eaLnBrk="0" fontAlgn="base" hangingPunct="0">
        <a:spcBef>
          <a:spcPct val="0"/>
        </a:spcBef>
        <a:spcAft>
          <a:spcPct val="0"/>
        </a:spcAft>
        <a:defRPr sz="4400">
          <a:solidFill>
            <a:schemeClr val="tx1"/>
          </a:solidFill>
          <a:latin typeface="Arial" charset="0"/>
          <a:ea typeface="宋体" charset="-122"/>
        </a:defRPr>
      </a:lvl3pPr>
      <a:lvl4pPr algn="ctr" rtl="0" eaLnBrk="0" fontAlgn="base" hangingPunct="0">
        <a:spcBef>
          <a:spcPct val="0"/>
        </a:spcBef>
        <a:spcAft>
          <a:spcPct val="0"/>
        </a:spcAft>
        <a:defRPr sz="4400">
          <a:solidFill>
            <a:schemeClr val="tx1"/>
          </a:solidFill>
          <a:latin typeface="Arial" charset="0"/>
          <a:ea typeface="宋体" charset="-122"/>
        </a:defRPr>
      </a:lvl4pPr>
      <a:lvl5pPr algn="ctr" rtl="0" eaLnBrk="0" fontAlgn="base" hangingPunct="0">
        <a:spcBef>
          <a:spcPct val="0"/>
        </a:spcBef>
        <a:spcAft>
          <a:spcPct val="0"/>
        </a:spcAft>
        <a:defRPr sz="4400">
          <a:solidFill>
            <a:schemeClr val="tx1"/>
          </a:solidFill>
          <a:latin typeface="Arial"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3DB2C-78C5-407D-A62B-C5E655D4D9AA}"/>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4" name="Picture 3">
            <a:extLst>
              <a:ext uri="{FF2B5EF4-FFF2-40B4-BE49-F238E27FC236}">
                <a16:creationId xmlns:a16="http://schemas.microsoft.com/office/drawing/2014/main" id="{F70BA6CC-A78D-4F6A-BAC1-598DEEA429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Tree>
    <p:extLst>
      <p:ext uri="{BB962C8B-B14F-4D97-AF65-F5344CB8AC3E}">
        <p14:creationId xmlns:p14="http://schemas.microsoft.com/office/powerpoint/2010/main" val="3450910387"/>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3DB2C-78C5-407D-A62B-C5E655D4D9AA}"/>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4" name="Picture 3">
            <a:extLst>
              <a:ext uri="{FF2B5EF4-FFF2-40B4-BE49-F238E27FC236}">
                <a16:creationId xmlns:a16="http://schemas.microsoft.com/office/drawing/2014/main" id="{F70BA6CC-A78D-4F6A-BAC1-598DEEA429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3" name="Rectangle 2">
            <a:extLst>
              <a:ext uri="{FF2B5EF4-FFF2-40B4-BE49-F238E27FC236}">
                <a16:creationId xmlns:a16="http://schemas.microsoft.com/office/drawing/2014/main" id="{7DE3CF86-DB5B-4C12-B85D-FB8AC2CA746B}"/>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5" name="Picture 4">
            <a:extLst>
              <a:ext uri="{FF2B5EF4-FFF2-40B4-BE49-F238E27FC236}">
                <a16:creationId xmlns:a16="http://schemas.microsoft.com/office/drawing/2014/main" id="{04EB2CC8-DDFA-B7C3-4ADF-65544C7C472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Tree>
    <p:extLst>
      <p:ext uri="{BB962C8B-B14F-4D97-AF65-F5344CB8AC3E}">
        <p14:creationId xmlns:p14="http://schemas.microsoft.com/office/powerpoint/2010/main" val="3419203052"/>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3DB2C-78C5-407D-A62B-C5E655D4D9AA}"/>
              </a:ext>
            </a:extLst>
          </p:cNvPr>
          <p:cNvSpPr/>
          <p:nvPr/>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4" name="Picture 3">
            <a:extLst>
              <a:ext uri="{FF2B5EF4-FFF2-40B4-BE49-F238E27FC236}">
                <a16:creationId xmlns:a16="http://schemas.microsoft.com/office/drawing/2014/main" id="{F70BA6CC-A78D-4F6A-BAC1-598DEEA4299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
        <p:nvSpPr>
          <p:cNvPr id="3" name="Rectangle 2">
            <a:extLst>
              <a:ext uri="{FF2B5EF4-FFF2-40B4-BE49-F238E27FC236}">
                <a16:creationId xmlns:a16="http://schemas.microsoft.com/office/drawing/2014/main" id="{944948EC-326E-3C80-2C3D-B1E201B7BACE}"/>
              </a:ext>
            </a:extLst>
          </p:cNvPr>
          <p:cNvSpPr/>
          <p:nvPr userDrawn="1"/>
        </p:nvSpPr>
        <p:spPr>
          <a:xfrm>
            <a:off x="591273" y="0"/>
            <a:ext cx="120825" cy="1093544"/>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a:p>
        </p:txBody>
      </p:sp>
      <p:pic>
        <p:nvPicPr>
          <p:cNvPr id="5" name="Picture 4">
            <a:extLst>
              <a:ext uri="{FF2B5EF4-FFF2-40B4-BE49-F238E27FC236}">
                <a16:creationId xmlns:a16="http://schemas.microsoft.com/office/drawing/2014/main" id="{CE58BD46-FD2C-05C4-A493-D96AC51720A7}"/>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60020" y="6061525"/>
            <a:ext cx="512173" cy="512171"/>
          </a:xfrm>
          <a:prstGeom prst="rect">
            <a:avLst/>
          </a:prstGeom>
        </p:spPr>
      </p:pic>
    </p:spTree>
    <p:extLst>
      <p:ext uri="{BB962C8B-B14F-4D97-AF65-F5344CB8AC3E}">
        <p14:creationId xmlns:p14="http://schemas.microsoft.com/office/powerpoint/2010/main" val="742263427"/>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标题占位符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2291" name="文本占位符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fontAlgn="base">
              <a:spcBef>
                <a:spcPct val="0"/>
              </a:spcBef>
              <a:spcAft>
                <a:spcPct val="0"/>
              </a:spcAft>
            </a:pPr>
            <a:fld id="{C791A8A1-C6C5-4BD9-A53F-1FF6D8864FAE}" type="datetimeFigureOut">
              <a:rPr kumimoji="1" lang="zh-CN" altLang="en-US"/>
              <a:pPr fontAlgn="base">
                <a:spcBef>
                  <a:spcPct val="0"/>
                </a:spcBef>
                <a:spcAft>
                  <a:spcPct val="0"/>
                </a:spcAft>
              </a:pPr>
              <a:t>2024/5/22</a:t>
            </a:fld>
            <a:endParaRPr kumimoji="1" lang="zh-CN" altLang="en-US"/>
          </a:p>
        </p:txBody>
      </p:sp>
      <p:sp>
        <p:nvSpPr>
          <p:cNvPr id="5" name="页脚占位符 4"/>
          <p:cNvSpPr>
            <a:spLocks noGrp="1"/>
          </p:cNvSpPr>
          <p:nvPr>
            <p:ph type="ftr" sz="quarter" idx="3"/>
          </p:nvPr>
        </p:nvSpPr>
        <p:spPr>
          <a:xfrm>
            <a:off x="4165600" y="-100013"/>
            <a:ext cx="3860800" cy="365126"/>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fontAlgn="base">
              <a:spcBef>
                <a:spcPct val="0"/>
              </a:spcBef>
              <a:spcAft>
                <a:spcPct val="0"/>
              </a:spcAft>
            </a:pPr>
            <a:endParaRPr kumimoji="1" lang="zh-CN" altLang="en-US"/>
          </a:p>
        </p:txBody>
      </p:sp>
      <p:sp>
        <p:nvSpPr>
          <p:cNvPr id="6" name="灯片编号占位符 5"/>
          <p:cNvSpPr>
            <a:spLocks noGrp="1"/>
          </p:cNvSpPr>
          <p:nvPr>
            <p:ph type="sldNum" sz="quarter" idx="4"/>
          </p:nvPr>
        </p:nvSpPr>
        <p:spPr>
          <a:xfrm>
            <a:off x="8737600" y="-100013"/>
            <a:ext cx="2844800" cy="365126"/>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B16C4E55-45FC-4183-9497-6578FF654DA2}" type="slidenum">
              <a:rPr kumimoji="1" lang="zh-CN" altLang="en-US"/>
              <a:pPr fontAlgn="base">
                <a:spcBef>
                  <a:spcPct val="0"/>
                </a:spcBef>
                <a:spcAft>
                  <a:spcPct val="0"/>
                </a:spcAft>
              </a:pPr>
              <a:t>‹#›</a:t>
            </a:fld>
            <a:endParaRPr kumimoji="1" lang="zh-CN" altLang="en-US"/>
          </a:p>
        </p:txBody>
      </p:sp>
      <p:pic>
        <p:nvPicPr>
          <p:cNvPr id="12295" name="Picture 24" descr="未标题-3-0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2192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19142"/>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ea typeface="宋体" charset="-122"/>
        </a:defRPr>
      </a:lvl2pPr>
      <a:lvl3pPr algn="ctr" rtl="0" eaLnBrk="0" fontAlgn="base" hangingPunct="0">
        <a:spcBef>
          <a:spcPct val="0"/>
        </a:spcBef>
        <a:spcAft>
          <a:spcPct val="0"/>
        </a:spcAft>
        <a:defRPr sz="4400">
          <a:solidFill>
            <a:schemeClr val="tx1"/>
          </a:solidFill>
          <a:latin typeface="Arial" charset="0"/>
          <a:ea typeface="宋体" charset="-122"/>
        </a:defRPr>
      </a:lvl3pPr>
      <a:lvl4pPr algn="ctr" rtl="0" eaLnBrk="0" fontAlgn="base" hangingPunct="0">
        <a:spcBef>
          <a:spcPct val="0"/>
        </a:spcBef>
        <a:spcAft>
          <a:spcPct val="0"/>
        </a:spcAft>
        <a:defRPr sz="4400">
          <a:solidFill>
            <a:schemeClr val="tx1"/>
          </a:solidFill>
          <a:latin typeface="Arial" charset="0"/>
          <a:ea typeface="宋体" charset="-122"/>
        </a:defRPr>
      </a:lvl4pPr>
      <a:lvl5pPr algn="ctr" rtl="0" eaLnBrk="0" fontAlgn="base" hangingPunct="0">
        <a:spcBef>
          <a:spcPct val="0"/>
        </a:spcBef>
        <a:spcAft>
          <a:spcPct val="0"/>
        </a:spcAft>
        <a:defRPr sz="4400">
          <a:solidFill>
            <a:schemeClr val="tx1"/>
          </a:solidFill>
          <a:latin typeface="Arial"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7E2CEB-2441-47E1-86DF-E6C38CA8C415}"/>
              </a:ext>
            </a:extLst>
          </p:cNvPr>
          <p:cNvPicPr>
            <a:picLocks noChangeAspect="1"/>
          </p:cNvPicPr>
          <p:nvPr/>
        </p:nvPicPr>
        <p:blipFill>
          <a:blip r:embed="rId2">
            <a:extLst>
              <a:ext uri="{28A0092B-C50C-407E-A947-70E740481C1C}">
                <a14:useLocalDpi xmlns:a14="http://schemas.microsoft.com/office/drawing/2010/main" val="0"/>
              </a:ext>
            </a:extLst>
          </a:blip>
          <a:srcRect t="5" b="5"/>
          <a:stretch/>
        </p:blipFill>
        <p:spPr>
          <a:xfrm>
            <a:off x="-1225" y="-1"/>
            <a:ext cx="12193225" cy="6858001"/>
          </a:xfrm>
          <a:prstGeom prst="rect">
            <a:avLst/>
          </a:prstGeom>
        </p:spPr>
      </p:pic>
      <p:sp>
        <p:nvSpPr>
          <p:cNvPr id="8" name="Rectangle 7"/>
          <p:cNvSpPr/>
          <p:nvPr/>
        </p:nvSpPr>
        <p:spPr>
          <a:xfrm>
            <a:off x="988296" y="2468563"/>
            <a:ext cx="120825" cy="1536171"/>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2400" dirty="0"/>
          </a:p>
        </p:txBody>
      </p:sp>
      <p:sp>
        <p:nvSpPr>
          <p:cNvPr id="3" name="Text Placeholder 2">
            <a:extLst>
              <a:ext uri="{FF2B5EF4-FFF2-40B4-BE49-F238E27FC236}">
                <a16:creationId xmlns:a16="http://schemas.microsoft.com/office/drawing/2014/main" id="{3F42B31B-FA60-7FD4-0488-E79B11786DE3}"/>
              </a:ext>
            </a:extLst>
          </p:cNvPr>
          <p:cNvSpPr>
            <a:spLocks noGrp="1"/>
          </p:cNvSpPr>
          <p:nvPr>
            <p:ph type="body" sz="quarter" idx="10"/>
          </p:nvPr>
        </p:nvSpPr>
        <p:spPr>
          <a:xfrm>
            <a:off x="1300747" y="1870314"/>
            <a:ext cx="9986435" cy="4607984"/>
          </a:xfrm>
        </p:spPr>
        <p:txBody>
          <a:bodyPr/>
          <a:lstStyle/>
          <a:p>
            <a:pPr marL="0" indent="0">
              <a:buNone/>
            </a:pPr>
            <a:endParaRPr lang="en-US" dirty="0"/>
          </a:p>
          <a:p>
            <a:pPr marL="0" indent="0">
              <a:buNone/>
            </a:pPr>
            <a:endParaRPr lang="en-US" dirty="0"/>
          </a:p>
          <a:p>
            <a:pPr marL="0" indent="0">
              <a:buNone/>
            </a:pPr>
            <a:r>
              <a:rPr lang="en-US" dirty="0"/>
              <a:t>Wi-Fi connection for wall, compact floor and floor standing units</a:t>
            </a:r>
          </a:p>
        </p:txBody>
      </p:sp>
      <p:pic>
        <p:nvPicPr>
          <p:cNvPr id="2" name="Picture 1" descr="A blue and black logo&#10;&#10;Description automatically generated">
            <a:extLst>
              <a:ext uri="{FF2B5EF4-FFF2-40B4-BE49-F238E27FC236}">
                <a16:creationId xmlns:a16="http://schemas.microsoft.com/office/drawing/2014/main" id="{D96099E7-EA57-4D85-1DF1-91293F31E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296" y="764214"/>
            <a:ext cx="4381838" cy="940133"/>
          </a:xfrm>
          <a:prstGeom prst="rect">
            <a:avLst/>
          </a:prstGeom>
        </p:spPr>
      </p:pic>
    </p:spTree>
    <p:extLst>
      <p:ext uri="{BB962C8B-B14F-4D97-AF65-F5344CB8AC3E}">
        <p14:creationId xmlns:p14="http://schemas.microsoft.com/office/powerpoint/2010/main" val="303734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2B7E0785-916A-EB2B-BA35-7A7E3D7263C8}"/>
              </a:ext>
            </a:extLst>
          </p:cNvPr>
          <p:cNvSpPr/>
          <p:nvPr/>
        </p:nvSpPr>
        <p:spPr>
          <a:xfrm>
            <a:off x="5417127" y="3608185"/>
            <a:ext cx="1874981" cy="153647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If you click on the module, GR-AC… it will go to Wi-Fi up the top</a:t>
            </a:r>
          </a:p>
        </p:txBody>
      </p:sp>
      <p:pic>
        <p:nvPicPr>
          <p:cNvPr id="18" name="Picture 17" descr="A screenshot of a phone&#10;&#10;Description automatically generated">
            <a:extLst>
              <a:ext uri="{FF2B5EF4-FFF2-40B4-BE49-F238E27FC236}">
                <a16:creationId xmlns:a16="http://schemas.microsoft.com/office/drawing/2014/main" id="{11D8D795-FA51-C616-9643-334C7ED2F2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59345"/>
            <a:ext cx="2415066" cy="4297680"/>
          </a:xfrm>
          <a:prstGeom prst="rect">
            <a:avLst/>
          </a:prstGeom>
          <a:ln>
            <a:noFill/>
          </a:ln>
          <a:effectLst>
            <a:outerShdw blurRad="292100" dist="139700" dir="2700000" algn="tl" rotWithShape="0">
              <a:srgbClr val="333333">
                <a:alpha val="65000"/>
              </a:srgbClr>
            </a:outerShdw>
          </a:effectLst>
        </p:spPr>
      </p:pic>
      <p:sp>
        <p:nvSpPr>
          <p:cNvPr id="19" name="Rectangle: Rounded Corners 18">
            <a:extLst>
              <a:ext uri="{FF2B5EF4-FFF2-40B4-BE49-F238E27FC236}">
                <a16:creationId xmlns:a16="http://schemas.microsoft.com/office/drawing/2014/main" id="{746BE14C-91FF-7C6B-9E53-4E498B1D093B}"/>
              </a:ext>
            </a:extLst>
          </p:cNvPr>
          <p:cNvSpPr/>
          <p:nvPr/>
        </p:nvSpPr>
        <p:spPr>
          <a:xfrm>
            <a:off x="5333998" y="1459345"/>
            <a:ext cx="1958110" cy="120072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 should see a module come up in other networks</a:t>
            </a:r>
          </a:p>
        </p:txBody>
      </p:sp>
      <p:pic>
        <p:nvPicPr>
          <p:cNvPr id="21" name="Picture 20" descr="A screenshot of a phone&#10;&#10;Description automatically generated">
            <a:extLst>
              <a:ext uri="{FF2B5EF4-FFF2-40B4-BE49-F238E27FC236}">
                <a16:creationId xmlns:a16="http://schemas.microsoft.com/office/drawing/2014/main" id="{2C7228BC-028D-1CD8-49AF-F84298D2B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59345"/>
            <a:ext cx="2417445" cy="4297680"/>
          </a:xfrm>
          <a:prstGeom prst="rect">
            <a:avLst/>
          </a:prstGeom>
          <a:ln>
            <a:noFill/>
          </a:ln>
          <a:effectLst>
            <a:outerShdw blurRad="292100" dist="139700" dir="2700000" algn="tl" rotWithShape="0">
              <a:srgbClr val="333333">
                <a:alpha val="65000"/>
              </a:srgbClr>
            </a:outerShdw>
          </a:effectLst>
        </p:spPr>
      </p:pic>
      <p:cxnSp>
        <p:nvCxnSpPr>
          <p:cNvPr id="23" name="Straight Arrow Connector 22">
            <a:extLst>
              <a:ext uri="{FF2B5EF4-FFF2-40B4-BE49-F238E27FC236}">
                <a16:creationId xmlns:a16="http://schemas.microsoft.com/office/drawing/2014/main" id="{683904D7-1AB4-35F7-B545-C4608A0D0385}"/>
              </a:ext>
            </a:extLst>
          </p:cNvPr>
          <p:cNvCxnSpPr>
            <a:stCxn id="19" idx="1"/>
          </p:cNvCxnSpPr>
          <p:nvPr/>
        </p:nvCxnSpPr>
        <p:spPr>
          <a:xfrm flipH="1">
            <a:off x="3546764" y="2059710"/>
            <a:ext cx="1787234" cy="1745672"/>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E81F8B0-11A4-4A70-F888-B65503164B98}"/>
              </a:ext>
            </a:extLst>
          </p:cNvPr>
          <p:cNvCxnSpPr>
            <a:stCxn id="8" idx="3"/>
          </p:cNvCxnSpPr>
          <p:nvPr/>
        </p:nvCxnSpPr>
        <p:spPr>
          <a:xfrm flipV="1">
            <a:off x="7292108" y="2410691"/>
            <a:ext cx="1353128" cy="196572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36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7ECBF7EC-7A49-C9D6-FD76-6606647B68F0}"/>
              </a:ext>
            </a:extLst>
          </p:cNvPr>
          <p:cNvSpPr/>
          <p:nvPr/>
        </p:nvSpPr>
        <p:spPr>
          <a:xfrm>
            <a:off x="4678219" y="1738746"/>
            <a:ext cx="2253672" cy="129309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The App should start a search again</a:t>
            </a:r>
          </a:p>
        </p:txBody>
      </p:sp>
      <p:sp>
        <p:nvSpPr>
          <p:cNvPr id="9" name="Rectangle: Rounded Corners 8">
            <a:extLst>
              <a:ext uri="{FF2B5EF4-FFF2-40B4-BE49-F238E27FC236}">
                <a16:creationId xmlns:a16="http://schemas.microsoft.com/office/drawing/2014/main" id="{4BC7CDAF-4850-C4CD-1AF3-F0997CFA6F75}"/>
              </a:ext>
            </a:extLst>
          </p:cNvPr>
          <p:cNvSpPr/>
          <p:nvPr/>
        </p:nvSpPr>
        <p:spPr>
          <a:xfrm>
            <a:off x="4814455" y="3826165"/>
            <a:ext cx="1981200" cy="129309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Your device should now connect</a:t>
            </a:r>
          </a:p>
        </p:txBody>
      </p:sp>
      <p:pic>
        <p:nvPicPr>
          <p:cNvPr id="16" name="Picture 15" descr="A screenshot of a phone&#10;&#10;Description automatically generated">
            <a:extLst>
              <a:ext uri="{FF2B5EF4-FFF2-40B4-BE49-F238E27FC236}">
                <a16:creationId xmlns:a16="http://schemas.microsoft.com/office/drawing/2014/main" id="{2D4B3F36-6F96-894F-C21A-97D793F12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7187" cy="4297680"/>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5C42B318-523B-10B2-0828-6705D7962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20055" cy="4297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937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3C3D1DDC-9688-066F-6DA5-5B54DAB50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5063" y="1463040"/>
            <a:ext cx="2416196" cy="4297680"/>
          </a:xfrm>
          <a:prstGeom prst="rect">
            <a:avLst/>
          </a:prstGeom>
          <a:ln>
            <a:noFill/>
          </a:ln>
          <a:effectLst>
            <a:outerShdw blurRad="292100" dist="139700" dir="2700000" algn="tl" rotWithShape="0">
              <a:srgbClr val="333333">
                <a:alpha val="65000"/>
              </a:srgbClr>
            </a:outerShdw>
          </a:effectLst>
        </p:spPr>
      </p:pic>
      <p:sp>
        <p:nvSpPr>
          <p:cNvPr id="2" name="Rectangle: Rounded Corners 1">
            <a:extLst>
              <a:ext uri="{FF2B5EF4-FFF2-40B4-BE49-F238E27FC236}">
                <a16:creationId xmlns:a16="http://schemas.microsoft.com/office/drawing/2014/main" id="{6C8B07F5-79D3-AE97-B3FA-AFF6B6D925F5}"/>
              </a:ext>
            </a:extLst>
          </p:cNvPr>
          <p:cNvSpPr/>
          <p:nvPr/>
        </p:nvSpPr>
        <p:spPr>
          <a:xfrm>
            <a:off x="1876589" y="2698459"/>
            <a:ext cx="2416196" cy="107141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on head symbol to complete connection steps</a:t>
            </a:r>
          </a:p>
        </p:txBody>
      </p:sp>
      <p:cxnSp>
        <p:nvCxnSpPr>
          <p:cNvPr id="9" name="Straight Arrow Connector 8">
            <a:extLst>
              <a:ext uri="{FF2B5EF4-FFF2-40B4-BE49-F238E27FC236}">
                <a16:creationId xmlns:a16="http://schemas.microsoft.com/office/drawing/2014/main" id="{0979535B-548E-9AD6-35C4-3B688A788536}"/>
              </a:ext>
            </a:extLst>
          </p:cNvPr>
          <p:cNvCxnSpPr>
            <a:cxnSpLocks/>
            <a:stCxn id="2" idx="3"/>
          </p:cNvCxnSpPr>
          <p:nvPr/>
        </p:nvCxnSpPr>
        <p:spPr>
          <a:xfrm flipV="1">
            <a:off x="4292785" y="1542473"/>
            <a:ext cx="2332278" cy="169169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250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A5237F8A-A7E0-8EFD-4788-564636271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5282" cy="4297680"/>
          </a:xfrm>
          <a:prstGeom prst="rect">
            <a:avLst/>
          </a:prstGeom>
          <a:ln>
            <a:noFill/>
          </a:ln>
          <a:effectLst>
            <a:outerShdw blurRad="292100" dist="139700" dir="2700000" algn="tl" rotWithShape="0">
              <a:srgbClr val="333333">
                <a:alpha val="65000"/>
              </a:srgbClr>
            </a:outerShdw>
          </a:effectLst>
        </p:spPr>
      </p:pic>
      <p:sp>
        <p:nvSpPr>
          <p:cNvPr id="10" name="Rectangle: Rounded Corners 9">
            <a:extLst>
              <a:ext uri="{FF2B5EF4-FFF2-40B4-BE49-F238E27FC236}">
                <a16:creationId xmlns:a16="http://schemas.microsoft.com/office/drawing/2014/main" id="{01E89880-D9F4-CA00-4588-0A1B1A0E26C8}"/>
              </a:ext>
            </a:extLst>
          </p:cNvPr>
          <p:cNvSpPr/>
          <p:nvPr/>
        </p:nvSpPr>
        <p:spPr>
          <a:xfrm>
            <a:off x="4745090" y="1280160"/>
            <a:ext cx="2817091" cy="1505527"/>
          </a:xfrm>
          <a:prstGeom prst="roundRect">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 control the unit from home or while out we need to complete these final stages</a:t>
            </a:r>
          </a:p>
        </p:txBody>
      </p:sp>
      <p:sp>
        <p:nvSpPr>
          <p:cNvPr id="11" name="Rectangle: Rounded Corners 10">
            <a:extLst>
              <a:ext uri="{FF2B5EF4-FFF2-40B4-BE49-F238E27FC236}">
                <a16:creationId xmlns:a16="http://schemas.microsoft.com/office/drawing/2014/main" id="{ABC11470-80FA-E26D-C83B-2046335319E5}"/>
              </a:ext>
            </a:extLst>
          </p:cNvPr>
          <p:cNvSpPr/>
          <p:nvPr/>
        </p:nvSpPr>
        <p:spPr>
          <a:xfrm>
            <a:off x="5151489" y="3158838"/>
            <a:ext cx="2004291" cy="1505527"/>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on Scene and then on to Execute on the Home screen</a:t>
            </a:r>
          </a:p>
        </p:txBody>
      </p:sp>
      <p:pic>
        <p:nvPicPr>
          <p:cNvPr id="13" name="Picture 12" descr="A screenshot of a phone&#10;&#10;Description automatically generated">
            <a:extLst>
              <a:ext uri="{FF2B5EF4-FFF2-40B4-BE49-F238E27FC236}">
                <a16:creationId xmlns:a16="http://schemas.microsoft.com/office/drawing/2014/main" id="{06EFE8CC-7C7A-1443-A199-FDDE1DEFE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5683" cy="4297680"/>
          </a:xfrm>
          <a:prstGeom prst="rect">
            <a:avLst/>
          </a:prstGeom>
          <a:ln>
            <a:noFill/>
          </a:ln>
          <a:effectLst>
            <a:outerShdw blurRad="292100" dist="139700" dir="2700000" algn="tl" rotWithShape="0">
              <a:srgbClr val="333333">
                <a:alpha val="65000"/>
              </a:srgbClr>
            </a:outerShdw>
          </a:effectLst>
        </p:spPr>
      </p:pic>
      <p:cxnSp>
        <p:nvCxnSpPr>
          <p:cNvPr id="16" name="Straight Arrow Connector 15">
            <a:extLst>
              <a:ext uri="{FF2B5EF4-FFF2-40B4-BE49-F238E27FC236}">
                <a16:creationId xmlns:a16="http://schemas.microsoft.com/office/drawing/2014/main" id="{37282EE5-3B4B-CCFB-46C5-3BA2F24EE19D}"/>
              </a:ext>
            </a:extLst>
          </p:cNvPr>
          <p:cNvCxnSpPr>
            <a:cxnSpLocks/>
            <a:stCxn id="11" idx="1"/>
          </p:cNvCxnSpPr>
          <p:nvPr/>
        </p:nvCxnSpPr>
        <p:spPr>
          <a:xfrm flipH="1" flipV="1">
            <a:off x="2078182" y="2992582"/>
            <a:ext cx="3073307" cy="91902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B326166-AB74-4525-AFE0-A7EC84333793}"/>
              </a:ext>
            </a:extLst>
          </p:cNvPr>
          <p:cNvCxnSpPr>
            <a:stCxn id="11" idx="3"/>
          </p:cNvCxnSpPr>
          <p:nvPr/>
        </p:nvCxnSpPr>
        <p:spPr>
          <a:xfrm flipV="1">
            <a:off x="7155780" y="1856509"/>
            <a:ext cx="3059638" cy="205509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25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phone&#10;&#10;Description automatically generated">
            <a:extLst>
              <a:ext uri="{FF2B5EF4-FFF2-40B4-BE49-F238E27FC236}">
                <a16:creationId xmlns:a16="http://schemas.microsoft.com/office/drawing/2014/main" id="{B07444A8-CD6C-FE10-3A0F-EFC7A7152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7063" cy="4297680"/>
          </a:xfrm>
          <a:prstGeom prst="rect">
            <a:avLst/>
          </a:prstGeom>
          <a:ln>
            <a:noFill/>
          </a:ln>
          <a:effectLst>
            <a:outerShdw blurRad="292100" dist="139700" dir="2700000" algn="tl" rotWithShape="0">
              <a:srgbClr val="333333">
                <a:alpha val="65000"/>
              </a:srgbClr>
            </a:outerShdw>
          </a:effectLst>
        </p:spPr>
      </p:pic>
      <p:pic>
        <p:nvPicPr>
          <p:cNvPr id="10" name="Picture 9" descr="A screenshot of a phone&#10;&#10;Description automatically generated">
            <a:extLst>
              <a:ext uri="{FF2B5EF4-FFF2-40B4-BE49-F238E27FC236}">
                <a16:creationId xmlns:a16="http://schemas.microsoft.com/office/drawing/2014/main" id="{32560740-6B9C-F400-44F8-84C9C81EA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5066" cy="4297680"/>
          </a:xfrm>
          <a:prstGeom prst="rect">
            <a:avLst/>
          </a:prstGeom>
          <a:ln>
            <a:noFill/>
          </a:ln>
          <a:effectLst>
            <a:outerShdw blurRad="292100" dist="139700" dir="2700000" algn="tl" rotWithShape="0">
              <a:srgbClr val="333333">
                <a:alpha val="65000"/>
              </a:srgbClr>
            </a:outerShdw>
          </a:effectLst>
        </p:spPr>
      </p:pic>
      <p:sp>
        <p:nvSpPr>
          <p:cNvPr id="12" name="Rectangle: Rounded Corners 11">
            <a:extLst>
              <a:ext uri="{FF2B5EF4-FFF2-40B4-BE49-F238E27FC236}">
                <a16:creationId xmlns:a16="http://schemas.microsoft.com/office/drawing/2014/main" id="{F4B65293-76BC-4087-2AA8-1179DB0BBF4E}"/>
              </a:ext>
            </a:extLst>
          </p:cNvPr>
          <p:cNvSpPr/>
          <p:nvPr/>
        </p:nvSpPr>
        <p:spPr>
          <a:xfrm>
            <a:off x="4978400" y="2059709"/>
            <a:ext cx="2235199" cy="145010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Edit and then highlight AC or the unit you want to control  and then Save</a:t>
            </a:r>
          </a:p>
        </p:txBody>
      </p:sp>
      <p:cxnSp>
        <p:nvCxnSpPr>
          <p:cNvPr id="16" name="Straight Arrow Connector 15">
            <a:extLst>
              <a:ext uri="{FF2B5EF4-FFF2-40B4-BE49-F238E27FC236}">
                <a16:creationId xmlns:a16="http://schemas.microsoft.com/office/drawing/2014/main" id="{4B4913A3-CEC3-D7B8-4DA1-FF44187B6E96}"/>
              </a:ext>
            </a:extLst>
          </p:cNvPr>
          <p:cNvCxnSpPr>
            <a:stCxn id="12" idx="1"/>
          </p:cNvCxnSpPr>
          <p:nvPr/>
        </p:nvCxnSpPr>
        <p:spPr>
          <a:xfrm flipH="1" flipV="1">
            <a:off x="3574473" y="2493818"/>
            <a:ext cx="1403927" cy="29094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44823E-19CB-2E30-1479-DF78FF611D0A}"/>
              </a:ext>
            </a:extLst>
          </p:cNvPr>
          <p:cNvCxnSpPr>
            <a:stCxn id="12" idx="3"/>
          </p:cNvCxnSpPr>
          <p:nvPr/>
        </p:nvCxnSpPr>
        <p:spPr>
          <a:xfrm flipV="1">
            <a:off x="7213599" y="2429164"/>
            <a:ext cx="1394692" cy="35560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17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omputer&#10;&#10;Description automatically generated">
            <a:extLst>
              <a:ext uri="{FF2B5EF4-FFF2-40B4-BE49-F238E27FC236}">
                <a16:creationId xmlns:a16="http://schemas.microsoft.com/office/drawing/2014/main" id="{CA3EE5C0-E4FF-C216-028F-310D5B6D66C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88720" y="1463040"/>
            <a:ext cx="2416175" cy="4298950"/>
          </a:xfrm>
          <a:prstGeom prst="rect">
            <a:avLst/>
          </a:prstGeom>
        </p:spPr>
      </p:pic>
      <p:pic>
        <p:nvPicPr>
          <p:cNvPr id="7" name="Picture 6" descr="A screenshot of a phone&#10;&#10;Description automatically generated">
            <a:extLst>
              <a:ext uri="{FF2B5EF4-FFF2-40B4-BE49-F238E27FC236}">
                <a16:creationId xmlns:a16="http://schemas.microsoft.com/office/drawing/2014/main" id="{9E815E26-097A-E6E0-68B4-BFDDFF7AF6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6196" cy="4297680"/>
          </a:xfrm>
          <a:prstGeom prst="rect">
            <a:avLst/>
          </a:prstGeom>
        </p:spPr>
      </p:pic>
      <p:sp>
        <p:nvSpPr>
          <p:cNvPr id="8" name="Rectangle: Rounded Corners 7">
            <a:extLst>
              <a:ext uri="{FF2B5EF4-FFF2-40B4-BE49-F238E27FC236}">
                <a16:creationId xmlns:a16="http://schemas.microsoft.com/office/drawing/2014/main" id="{9BE90294-E683-CB90-482A-ACA5D6F284A9}"/>
              </a:ext>
            </a:extLst>
          </p:cNvPr>
          <p:cNvSpPr/>
          <p:nvPr/>
        </p:nvSpPr>
        <p:spPr>
          <a:xfrm>
            <a:off x="4826000" y="2096655"/>
            <a:ext cx="2540000" cy="16256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Do the same with Away to allow you to control when you are away from your home Wi-Fi</a:t>
            </a:r>
          </a:p>
        </p:txBody>
      </p:sp>
    </p:spTree>
    <p:extLst>
      <p:ext uri="{BB962C8B-B14F-4D97-AF65-F5344CB8AC3E}">
        <p14:creationId xmlns:p14="http://schemas.microsoft.com/office/powerpoint/2010/main" val="57611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3C3D1DDC-9688-066F-6DA5-5B54DAB50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6196" cy="4297680"/>
          </a:xfrm>
          <a:prstGeom prst="rect">
            <a:avLst/>
          </a:prstGeom>
          <a:ln>
            <a:noFill/>
          </a:ln>
          <a:effectLst>
            <a:outerShdw blurRad="292100" dist="139700" dir="2700000" algn="tl" rotWithShape="0">
              <a:srgbClr val="333333">
                <a:alpha val="65000"/>
              </a:srgbClr>
            </a:outerShdw>
          </a:effectLst>
        </p:spPr>
      </p:pic>
      <p:pic>
        <p:nvPicPr>
          <p:cNvPr id="5" name="Picture 4" descr="A screen shot of a temperature control&#10;&#10;Description automatically generated">
            <a:extLst>
              <a:ext uri="{FF2B5EF4-FFF2-40B4-BE49-F238E27FC236}">
                <a16:creationId xmlns:a16="http://schemas.microsoft.com/office/drawing/2014/main" id="{A2D96830-1441-6407-8E40-B26257CEF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6149" cy="429768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972A7F54-02B3-DB29-322C-AD694822D3FE}"/>
              </a:ext>
            </a:extLst>
          </p:cNvPr>
          <p:cNvSpPr/>
          <p:nvPr/>
        </p:nvSpPr>
        <p:spPr>
          <a:xfrm>
            <a:off x="4985151" y="2616200"/>
            <a:ext cx="2221699" cy="16256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 can click on the unit you have to bring up the full screen to control it</a:t>
            </a:r>
          </a:p>
        </p:txBody>
      </p:sp>
      <p:cxnSp>
        <p:nvCxnSpPr>
          <p:cNvPr id="4" name="Straight Arrow Connector 3">
            <a:extLst>
              <a:ext uri="{FF2B5EF4-FFF2-40B4-BE49-F238E27FC236}">
                <a16:creationId xmlns:a16="http://schemas.microsoft.com/office/drawing/2014/main" id="{38EA68B0-7361-7E3E-D56E-2CA989CE51A6}"/>
              </a:ext>
            </a:extLst>
          </p:cNvPr>
          <p:cNvCxnSpPr>
            <a:stCxn id="6" idx="1"/>
          </p:cNvCxnSpPr>
          <p:nvPr/>
        </p:nvCxnSpPr>
        <p:spPr>
          <a:xfrm flipH="1">
            <a:off x="2022764" y="3429000"/>
            <a:ext cx="2962387" cy="115223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931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B65881FA-DD4A-7C92-82F6-C24636EE0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5282" cy="429768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03E74FDE-A8E2-91E1-E971-7697EB04036C}"/>
              </a:ext>
            </a:extLst>
          </p:cNvPr>
          <p:cNvSpPr/>
          <p:nvPr/>
        </p:nvSpPr>
        <p:spPr>
          <a:xfrm>
            <a:off x="6004873" y="2236510"/>
            <a:ext cx="3252247" cy="238498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Also when clicking the head symbol there are several other menus you can go into</a:t>
            </a:r>
          </a:p>
        </p:txBody>
      </p:sp>
    </p:spTree>
    <p:extLst>
      <p:ext uri="{BB962C8B-B14F-4D97-AF65-F5344CB8AC3E}">
        <p14:creationId xmlns:p14="http://schemas.microsoft.com/office/powerpoint/2010/main" val="56212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black and white clouds&#10;&#10;Description automatically generated with medium confidence">
            <a:extLst>
              <a:ext uri="{FF2B5EF4-FFF2-40B4-BE49-F238E27FC236}">
                <a16:creationId xmlns:a16="http://schemas.microsoft.com/office/drawing/2014/main" id="{D6A3F043-D7CA-5170-D57D-140CC61143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7328" cy="4297680"/>
          </a:xfrm>
          <a:prstGeom prst="rect">
            <a:avLst/>
          </a:prstGeom>
          <a:ln>
            <a:noFill/>
          </a:ln>
          <a:effectLst>
            <a:outerShdw blurRad="292100" dist="139700" dir="2700000" algn="tl" rotWithShape="0">
              <a:srgbClr val="333333">
                <a:alpha val="65000"/>
              </a:srgbClr>
            </a:outerShdw>
          </a:effectLst>
        </p:spPr>
      </p:pic>
      <p:pic>
        <p:nvPicPr>
          <p:cNvPr id="5" name="Picture 4" descr="A screenshot of a phone&#10;&#10;Description automatically generated">
            <a:extLst>
              <a:ext uri="{FF2B5EF4-FFF2-40B4-BE49-F238E27FC236}">
                <a16:creationId xmlns:a16="http://schemas.microsoft.com/office/drawing/2014/main" id="{A531F42F-F1BB-4EB5-8EDC-372C7A4D8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5066" cy="429768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44C3E552-FE82-1D19-F386-A1A1A7CCA628}"/>
              </a:ext>
            </a:extLst>
          </p:cNvPr>
          <p:cNvSpPr/>
          <p:nvPr/>
        </p:nvSpPr>
        <p:spPr>
          <a:xfrm>
            <a:off x="4888467" y="2212942"/>
            <a:ext cx="2415066" cy="2432116"/>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Home management shows units you have connected and has the ability to invite members into the group to control these units</a:t>
            </a:r>
          </a:p>
        </p:txBody>
      </p:sp>
    </p:spTree>
    <p:extLst>
      <p:ext uri="{BB962C8B-B14F-4D97-AF65-F5344CB8AC3E}">
        <p14:creationId xmlns:p14="http://schemas.microsoft.com/office/powerpoint/2010/main" val="143946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 shot of a qr code&#10;&#10;Description automatically generated">
            <a:extLst>
              <a:ext uri="{FF2B5EF4-FFF2-40B4-BE49-F238E27FC236}">
                <a16:creationId xmlns:a16="http://schemas.microsoft.com/office/drawing/2014/main" id="{D57C2E44-9527-B2AF-7576-1407BE03D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4423" cy="4297680"/>
          </a:xfrm>
          <a:prstGeom prst="rect">
            <a:avLst/>
          </a:prstGeom>
          <a:ln>
            <a:noFill/>
          </a:ln>
          <a:effectLst>
            <a:outerShdw blurRad="292100" dist="139700" dir="2700000" algn="tl" rotWithShape="0">
              <a:srgbClr val="333333">
                <a:alpha val="65000"/>
              </a:srgbClr>
            </a:outerShdw>
          </a:effectLst>
        </p:spPr>
      </p:pic>
      <p:pic>
        <p:nvPicPr>
          <p:cNvPr id="5" name="Picture 4" descr="A white background with black dots&#10;&#10;Description automatically generated">
            <a:extLst>
              <a:ext uri="{FF2B5EF4-FFF2-40B4-BE49-F238E27FC236}">
                <a16:creationId xmlns:a16="http://schemas.microsoft.com/office/drawing/2014/main" id="{013F2F75-0DD5-3054-109B-868A2A0F6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7063" cy="429768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9E4A7502-94E1-E150-AF1E-FD36FABC0B98}"/>
              </a:ext>
            </a:extLst>
          </p:cNvPr>
          <p:cNvSpPr/>
          <p:nvPr/>
        </p:nvSpPr>
        <p:spPr>
          <a:xfrm>
            <a:off x="5044911" y="2019692"/>
            <a:ext cx="2102178" cy="2818615"/>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Invite members also gives you the option of inviting someone else to control the unit. This can be done with QR code or email</a:t>
            </a:r>
          </a:p>
        </p:txBody>
      </p:sp>
    </p:spTree>
    <p:extLst>
      <p:ext uri="{BB962C8B-B14F-4D97-AF65-F5344CB8AC3E}">
        <p14:creationId xmlns:p14="http://schemas.microsoft.com/office/powerpoint/2010/main" val="332798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2FF422-A2B0-0220-6A70-F1D696B29772}"/>
              </a:ext>
            </a:extLst>
          </p:cNvPr>
          <p:cNvSpPr>
            <a:spLocks noGrp="1"/>
          </p:cNvSpPr>
          <p:nvPr>
            <p:ph type="body" sz="quarter" idx="10"/>
          </p:nvPr>
        </p:nvSpPr>
        <p:spPr>
          <a:xfrm>
            <a:off x="1102785" y="1011767"/>
            <a:ext cx="9986435" cy="4607984"/>
          </a:xfrm>
          <a:prstGeom prst="rect">
            <a:avLst/>
          </a:prstGeom>
        </p:spPr>
        <p:txBody>
          <a:bodyPr/>
          <a:lstStyle/>
          <a:p>
            <a:r>
              <a:rPr lang="en-US" sz="2000" dirty="0"/>
              <a:t>The following is a guide to connection of the high wall, compact floor console and floor standing units to the Gree+ App.</a:t>
            </a:r>
          </a:p>
          <a:p>
            <a:endParaRPr lang="en-US" sz="2000" dirty="0"/>
          </a:p>
          <a:p>
            <a:r>
              <a:rPr lang="en-US" sz="2000" dirty="0"/>
              <a:t>Ensure your router can connect to 2.4ghz as heat pumps of all brands</a:t>
            </a:r>
          </a:p>
          <a:p>
            <a:endParaRPr lang="en-US" sz="2000" dirty="0"/>
          </a:p>
          <a:p>
            <a:r>
              <a:rPr lang="en-US" sz="2000" dirty="0"/>
              <a:t>Download the latest version of the Gree+ App from Play Store or App Store.</a:t>
            </a:r>
          </a:p>
          <a:p>
            <a:endParaRPr lang="en-US" sz="2000" dirty="0"/>
          </a:p>
          <a:p>
            <a:r>
              <a:rPr lang="en-US" sz="2000" dirty="0"/>
              <a:t>Sign up and allow prompts you are asked about and allow updates if required. The App now</a:t>
            </a:r>
            <a:r>
              <a:rPr lang="en-US" sz="2000" dirty="0">
                <a:highlight>
                  <a:srgbClr val="FFFF00"/>
                </a:highlight>
              </a:rPr>
              <a:t> has a New Zealand location instead of Australasia</a:t>
            </a:r>
          </a:p>
          <a:p>
            <a:endParaRPr lang="en-US" sz="2000" dirty="0"/>
          </a:p>
          <a:p>
            <a:r>
              <a:rPr lang="en-US" sz="2000" dirty="0"/>
              <a:t>There are 3 devices trying to connect together. There is a list of potential things to look at if the app does not connect. If you see the module through the device, it could be the router side not doing the final connection. You may need to talk to your service provider to ensure it can allow the unit to connect.   </a:t>
            </a:r>
          </a:p>
        </p:txBody>
      </p:sp>
    </p:spTree>
    <p:extLst>
      <p:ext uri="{BB962C8B-B14F-4D97-AF65-F5344CB8AC3E}">
        <p14:creationId xmlns:p14="http://schemas.microsoft.com/office/powerpoint/2010/main" val="425417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phone&#10;&#10;Description automatically generated">
            <a:extLst>
              <a:ext uri="{FF2B5EF4-FFF2-40B4-BE49-F238E27FC236}">
                <a16:creationId xmlns:a16="http://schemas.microsoft.com/office/drawing/2014/main" id="{86F4AFBB-F50F-1421-1C17-A37458DD3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20333" cy="4297680"/>
          </a:xfrm>
          <a:prstGeom prst="rect">
            <a:avLst/>
          </a:prstGeom>
          <a:ln>
            <a:noFill/>
          </a:ln>
          <a:effectLst>
            <a:outerShdw blurRad="292100" dist="139700" dir="2700000" algn="tl" rotWithShape="0">
              <a:srgbClr val="333333">
                <a:alpha val="65000"/>
              </a:srgbClr>
            </a:outerShdw>
          </a:effectLst>
        </p:spPr>
      </p:pic>
      <p:pic>
        <p:nvPicPr>
          <p:cNvPr id="7" name="Picture 6" descr="A screenshot of a white screen&#10;&#10;Description automatically generated">
            <a:extLst>
              <a:ext uri="{FF2B5EF4-FFF2-40B4-BE49-F238E27FC236}">
                <a16:creationId xmlns:a16="http://schemas.microsoft.com/office/drawing/2014/main" id="{70C4FABE-F8AE-C883-960C-5388D4B35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8080" cy="4297680"/>
          </a:xfrm>
          <a:prstGeom prst="rect">
            <a:avLst/>
          </a:prstGeom>
          <a:ln>
            <a:no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F810FAAA-B0B3-CF1E-F056-E762D13A8E8B}"/>
              </a:ext>
            </a:extLst>
          </p:cNvPr>
          <p:cNvSpPr/>
          <p:nvPr/>
        </p:nvSpPr>
        <p:spPr>
          <a:xfrm>
            <a:off x="5033913" y="1666188"/>
            <a:ext cx="2130458" cy="176281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Messages shows you any changes you have made in the App </a:t>
            </a:r>
          </a:p>
        </p:txBody>
      </p:sp>
      <p:sp>
        <p:nvSpPr>
          <p:cNvPr id="9" name="Rectangle: Rounded Corners 8">
            <a:extLst>
              <a:ext uri="{FF2B5EF4-FFF2-40B4-BE49-F238E27FC236}">
                <a16:creationId xmlns:a16="http://schemas.microsoft.com/office/drawing/2014/main" id="{6ACF8401-50FC-0C29-E2F0-68A4BC062AD8}"/>
              </a:ext>
            </a:extLst>
          </p:cNvPr>
          <p:cNvSpPr/>
          <p:nvPr/>
        </p:nvSpPr>
        <p:spPr>
          <a:xfrm>
            <a:off x="5033913" y="3987536"/>
            <a:ext cx="2130458" cy="141402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Help has a drop down list to help make connection and editing easier</a:t>
            </a:r>
          </a:p>
        </p:txBody>
      </p:sp>
      <p:cxnSp>
        <p:nvCxnSpPr>
          <p:cNvPr id="11" name="Straight Arrow Connector 10">
            <a:extLst>
              <a:ext uri="{FF2B5EF4-FFF2-40B4-BE49-F238E27FC236}">
                <a16:creationId xmlns:a16="http://schemas.microsoft.com/office/drawing/2014/main" id="{F2DDD53C-BC92-CE81-23D3-8BCCECDBD1D5}"/>
              </a:ext>
            </a:extLst>
          </p:cNvPr>
          <p:cNvCxnSpPr>
            <a:stCxn id="8" idx="1"/>
          </p:cNvCxnSpPr>
          <p:nvPr/>
        </p:nvCxnSpPr>
        <p:spPr>
          <a:xfrm flipH="1">
            <a:off x="3704734" y="2547594"/>
            <a:ext cx="1329179" cy="881406"/>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E3062EF-BF2E-BBE3-3043-262824FE6C7B}"/>
              </a:ext>
            </a:extLst>
          </p:cNvPr>
          <p:cNvCxnSpPr>
            <a:stCxn id="9" idx="3"/>
          </p:cNvCxnSpPr>
          <p:nvPr/>
        </p:nvCxnSpPr>
        <p:spPr>
          <a:xfrm flipV="1">
            <a:off x="7164371" y="3987536"/>
            <a:ext cx="1093509" cy="70701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7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camera&#10;&#10;Description automatically generated">
            <a:extLst>
              <a:ext uri="{FF2B5EF4-FFF2-40B4-BE49-F238E27FC236}">
                <a16:creationId xmlns:a16="http://schemas.microsoft.com/office/drawing/2014/main" id="{FCC66D0F-4C8F-9DB8-653D-4011B4EA6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8080" cy="4297680"/>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0A3F3147-74F8-0947-4540-46E62D26845F}"/>
              </a:ext>
            </a:extLst>
          </p:cNvPr>
          <p:cNvSpPr/>
          <p:nvPr/>
        </p:nvSpPr>
        <p:spPr>
          <a:xfrm>
            <a:off x="4947710" y="850297"/>
            <a:ext cx="2215299" cy="1781666"/>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 can feedback information to the Gree factory  regarding the App and they can respond  </a:t>
            </a:r>
          </a:p>
        </p:txBody>
      </p:sp>
      <p:pic>
        <p:nvPicPr>
          <p:cNvPr id="6" name="Picture 5" descr="A blue rectangular object with white text&#10;&#10;Description automatically generated">
            <a:extLst>
              <a:ext uri="{FF2B5EF4-FFF2-40B4-BE49-F238E27FC236}">
                <a16:creationId xmlns:a16="http://schemas.microsoft.com/office/drawing/2014/main" id="{4E5BB130-3782-EB4C-9FF6-C6262B2EB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7824" cy="4297680"/>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18319AC6-D9AE-4F1F-0D72-D9719A9844B3}"/>
              </a:ext>
            </a:extLst>
          </p:cNvPr>
          <p:cNvSpPr/>
          <p:nvPr/>
        </p:nvSpPr>
        <p:spPr>
          <a:xfrm>
            <a:off x="4675433" y="3685881"/>
            <a:ext cx="2753570" cy="242268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 can advise the Gree factory of problems with your heat pump, and they can respond to this. You would have included your email in registration</a:t>
            </a:r>
          </a:p>
        </p:txBody>
      </p:sp>
    </p:spTree>
    <p:extLst>
      <p:ext uri="{BB962C8B-B14F-4D97-AF65-F5344CB8AC3E}">
        <p14:creationId xmlns:p14="http://schemas.microsoft.com/office/powerpoint/2010/main" val="221917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2CFD180E-446B-DA93-1015-485BE5C4E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7005" cy="4297680"/>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1112F12A-7291-C529-47DC-4D09B5AA26D8}"/>
              </a:ext>
            </a:extLst>
          </p:cNvPr>
          <p:cNvSpPr/>
          <p:nvPr/>
        </p:nvSpPr>
        <p:spPr>
          <a:xfrm>
            <a:off x="4887497" y="895545"/>
            <a:ext cx="2417005" cy="192306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Progress Query gives you the Aust and NZ numbers to call to help with issues on the App</a:t>
            </a:r>
          </a:p>
        </p:txBody>
      </p:sp>
      <p:pic>
        <p:nvPicPr>
          <p:cNvPr id="6" name="Picture 5" descr="A screenshot of a phone&#10;&#10;Description automatically generated">
            <a:extLst>
              <a:ext uri="{FF2B5EF4-FFF2-40B4-BE49-F238E27FC236}">
                <a16:creationId xmlns:a16="http://schemas.microsoft.com/office/drawing/2014/main" id="{9BD79C9B-E26C-A031-013D-AD3953BA8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5213" cy="4297680"/>
          </a:xfrm>
          <a:prstGeom prst="rect">
            <a:avLst/>
          </a:prstGeom>
          <a:ln>
            <a:noFill/>
          </a:ln>
          <a:effectLst>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E0343627-AAA7-9D26-D432-E8878F066CFD}"/>
              </a:ext>
            </a:extLst>
          </p:cNvPr>
          <p:cNvSpPr/>
          <p:nvPr/>
        </p:nvSpPr>
        <p:spPr>
          <a:xfrm>
            <a:off x="4688911" y="3611880"/>
            <a:ext cx="2731823" cy="2590485"/>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Settings gives you access to change your password, change language, cancel your </a:t>
            </a:r>
            <a:r>
              <a:rPr lang="en-US" dirty="0" err="1"/>
              <a:t>account,rate</a:t>
            </a:r>
            <a:r>
              <a:rPr lang="en-US" dirty="0"/>
              <a:t> the App, show you the version you have, give you the privacy policy</a:t>
            </a:r>
          </a:p>
        </p:txBody>
      </p:sp>
    </p:spTree>
    <p:extLst>
      <p:ext uri="{BB962C8B-B14F-4D97-AF65-F5344CB8AC3E}">
        <p14:creationId xmlns:p14="http://schemas.microsoft.com/office/powerpoint/2010/main" val="255336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E7E2CEB-2441-47E1-86DF-E6C38CA8C415}"/>
              </a:ext>
            </a:extLst>
          </p:cNvPr>
          <p:cNvPicPr>
            <a:picLocks noChangeAspect="1"/>
          </p:cNvPicPr>
          <p:nvPr/>
        </p:nvPicPr>
        <p:blipFill>
          <a:blip r:embed="rId2">
            <a:extLst>
              <a:ext uri="{28A0092B-C50C-407E-A947-70E740481C1C}">
                <a14:useLocalDpi xmlns:a14="http://schemas.microsoft.com/office/drawing/2010/main" val="0"/>
              </a:ext>
            </a:extLst>
          </a:blip>
          <a:srcRect t="5" b="5"/>
          <a:stretch/>
        </p:blipFill>
        <p:spPr>
          <a:xfrm>
            <a:off x="-1225" y="0"/>
            <a:ext cx="12193225" cy="6858001"/>
          </a:xfrm>
          <a:prstGeom prst="rect">
            <a:avLst/>
          </a:prstGeom>
        </p:spPr>
      </p:pic>
      <p:sp>
        <p:nvSpPr>
          <p:cNvPr id="2" name="Title 1"/>
          <p:cNvSpPr>
            <a:spLocks noGrp="1"/>
          </p:cNvSpPr>
          <p:nvPr>
            <p:ph type="title" idx="4294967295"/>
          </p:nvPr>
        </p:nvSpPr>
        <p:spPr>
          <a:xfrm>
            <a:off x="1295467" y="2468564"/>
            <a:ext cx="9985109" cy="1536171"/>
          </a:xfrm>
          <a:prstGeom prst="rect">
            <a:avLst/>
          </a:prstGeom>
        </p:spPr>
        <p:txBody>
          <a:bodyPr>
            <a:noAutofit/>
          </a:bodyPr>
          <a:lstStyle/>
          <a:p>
            <a:r>
              <a:rPr lang="en-NZ" dirty="0">
                <a:solidFill>
                  <a:srgbClr val="103984"/>
                </a:solidFill>
                <a:latin typeface="Arial" panose="020B0604020202020204" pitchFamily="34" charset="0"/>
                <a:ea typeface="Verdana" panose="020B0604030504040204" pitchFamily="34" charset="0"/>
                <a:cs typeface="Arial" panose="020B0604020202020204" pitchFamily="34" charset="0"/>
              </a:rPr>
              <a:t>Contact Gree AU</a:t>
            </a:r>
            <a:br>
              <a:rPr lang="en-NZ" dirty="0">
                <a:solidFill>
                  <a:srgbClr val="103984"/>
                </a:solidFill>
                <a:latin typeface="Arial" panose="020B0604020202020204" pitchFamily="34" charset="0"/>
                <a:ea typeface="Verdana" panose="020B0604030504040204" pitchFamily="34" charset="0"/>
                <a:cs typeface="Arial" panose="020B0604020202020204" pitchFamily="34" charset="0"/>
              </a:rPr>
            </a:br>
            <a:r>
              <a:rPr lang="en-AU" dirty="0">
                <a:solidFill>
                  <a:srgbClr val="103984"/>
                </a:solidFill>
                <a:latin typeface="Arial" panose="020B0604020202020204" pitchFamily="34" charset="0"/>
                <a:ea typeface="Verdana" panose="020B0604030504040204" pitchFamily="34" charset="0"/>
                <a:cs typeface="Arial" panose="020B0604020202020204" pitchFamily="34" charset="0"/>
              </a:rPr>
              <a:t>1800 473 346</a:t>
            </a:r>
            <a:br>
              <a:rPr lang="en-NZ" dirty="0">
                <a:solidFill>
                  <a:srgbClr val="103984"/>
                </a:solidFill>
                <a:latin typeface="Arial" panose="020B0604020202020204" pitchFamily="34" charset="0"/>
                <a:ea typeface="Verdana" panose="020B0604030504040204" pitchFamily="34" charset="0"/>
                <a:cs typeface="Arial" panose="020B0604020202020204" pitchFamily="34" charset="0"/>
              </a:rPr>
            </a:br>
            <a:r>
              <a:rPr lang="en-NZ" sz="3200" dirty="0">
                <a:solidFill>
                  <a:srgbClr val="103984"/>
                </a:solidFill>
                <a:latin typeface="Arial" panose="020B0604020202020204" pitchFamily="34" charset="0"/>
                <a:ea typeface="Verdana" panose="020B0604030504040204" pitchFamily="34" charset="0"/>
                <a:cs typeface="Arial" panose="020B0604020202020204" pitchFamily="34" charset="0"/>
              </a:rPr>
              <a:t>greeac.com.au</a:t>
            </a:r>
            <a:endParaRPr lang="en-NZ" sz="3733" dirty="0">
              <a:solidFill>
                <a:srgbClr val="103984"/>
              </a:solidFill>
              <a:latin typeface="Arial" panose="020B0604020202020204" pitchFamily="34" charset="0"/>
              <a:ea typeface="Verdana" panose="020B0604030504040204" pitchFamily="34" charset="0"/>
              <a:cs typeface="Arial" panose="020B0604020202020204" pitchFamily="34" charset="0"/>
            </a:endParaRPr>
          </a:p>
        </p:txBody>
      </p:sp>
      <p:sp>
        <p:nvSpPr>
          <p:cNvPr id="8" name="Rectangle 7"/>
          <p:cNvSpPr/>
          <p:nvPr/>
        </p:nvSpPr>
        <p:spPr>
          <a:xfrm>
            <a:off x="988296" y="2468563"/>
            <a:ext cx="120825" cy="1536171"/>
          </a:xfrm>
          <a:prstGeom prst="rect">
            <a:avLst/>
          </a:prstGeom>
          <a:solidFill>
            <a:srgbClr val="DE55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2400" b="0" i="0" u="none" strike="noStrike" kern="1200" cap="none" spc="0" normalizeH="0" baseline="0" noProof="0" dirty="0">
              <a:ln>
                <a:noFill/>
              </a:ln>
              <a:solidFill>
                <a:prstClr val="white"/>
              </a:solidFill>
              <a:effectLst/>
              <a:uLnTx/>
              <a:uFillTx/>
              <a:latin typeface="Arial"/>
              <a:ea typeface="宋体"/>
              <a:cs typeface="+mn-cs"/>
            </a:endParaRPr>
          </a:p>
        </p:txBody>
      </p:sp>
      <p:pic>
        <p:nvPicPr>
          <p:cNvPr id="7" name="Picture 6" descr="A blue and black logo&#10;&#10;Description automatically generated">
            <a:extLst>
              <a:ext uri="{FF2B5EF4-FFF2-40B4-BE49-F238E27FC236}">
                <a16:creationId xmlns:a16="http://schemas.microsoft.com/office/drawing/2014/main" id="{2F9311F6-A33E-4591-A1F4-CBC64AC40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296" y="764214"/>
            <a:ext cx="4381838" cy="940133"/>
          </a:xfrm>
          <a:prstGeom prst="rect">
            <a:avLst/>
          </a:prstGeom>
        </p:spPr>
      </p:pic>
    </p:spTree>
    <p:extLst>
      <p:ext uri="{BB962C8B-B14F-4D97-AF65-F5344CB8AC3E}">
        <p14:creationId xmlns:p14="http://schemas.microsoft.com/office/powerpoint/2010/main" val="196005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 screenshot of a phone&#10;&#10;Description automatically generated">
            <a:extLst>
              <a:ext uri="{FF2B5EF4-FFF2-40B4-BE49-F238E27FC236}">
                <a16:creationId xmlns:a16="http://schemas.microsoft.com/office/drawing/2014/main" id="{085AFF1C-41E3-C74C-189D-C0B46954918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88720" y="1463040"/>
            <a:ext cx="2419350" cy="4297362"/>
          </a:xfrm>
          <a:prstGeom prst="rect">
            <a:avLst/>
          </a:prstGeom>
          <a:ln>
            <a:noFill/>
          </a:ln>
          <a:effectLst>
            <a:outerShdw blurRad="292100" dist="139700" dir="2700000" algn="tl" rotWithShape="0">
              <a:srgbClr val="333333">
                <a:alpha val="65000"/>
              </a:srgbClr>
            </a:outerShdw>
          </a:effectLst>
        </p:spPr>
      </p:pic>
      <p:sp>
        <p:nvSpPr>
          <p:cNvPr id="11" name="Rectangle: Rounded Corners 10">
            <a:extLst>
              <a:ext uri="{FF2B5EF4-FFF2-40B4-BE49-F238E27FC236}">
                <a16:creationId xmlns:a16="http://schemas.microsoft.com/office/drawing/2014/main" id="{FEBC2574-DB05-C947-B068-62C55298460A}"/>
              </a:ext>
            </a:extLst>
          </p:cNvPr>
          <p:cNvSpPr/>
          <p:nvPr/>
        </p:nvSpPr>
        <p:spPr>
          <a:xfrm>
            <a:off x="5329452" y="3429000"/>
            <a:ext cx="1440873" cy="914400"/>
          </a:xfrm>
          <a:prstGeom prst="roundRect">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AC</a:t>
            </a:r>
          </a:p>
        </p:txBody>
      </p:sp>
      <p:pic>
        <p:nvPicPr>
          <p:cNvPr id="16" name="Picture 15" descr="A screenshot of a device&#10;&#10;Description automatically generated">
            <a:extLst>
              <a:ext uri="{FF2B5EF4-FFF2-40B4-BE49-F238E27FC236}">
                <a16:creationId xmlns:a16="http://schemas.microsoft.com/office/drawing/2014/main" id="{14CAA9D2-CACB-EDF7-D387-6A309FB8A0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5683" cy="4297680"/>
          </a:xfrm>
          <a:prstGeom prst="rect">
            <a:avLst/>
          </a:prstGeom>
          <a:ln>
            <a:noFill/>
          </a:ln>
          <a:effectLst>
            <a:outerShdw blurRad="292100" dist="139700" dir="2700000" algn="tl" rotWithShape="0">
              <a:srgbClr val="333333">
                <a:alpha val="65000"/>
              </a:srgbClr>
            </a:outerShdw>
          </a:effectLst>
        </p:spPr>
      </p:pic>
      <p:cxnSp>
        <p:nvCxnSpPr>
          <p:cNvPr id="20" name="Straight Arrow Connector 19">
            <a:extLst>
              <a:ext uri="{FF2B5EF4-FFF2-40B4-BE49-F238E27FC236}">
                <a16:creationId xmlns:a16="http://schemas.microsoft.com/office/drawing/2014/main" id="{B816B1B9-18F2-E405-9DDF-3ACABBBA9BCB}"/>
              </a:ext>
            </a:extLst>
          </p:cNvPr>
          <p:cNvCxnSpPr>
            <a:cxnSpLocks/>
            <a:stCxn id="11" idx="3"/>
          </p:cNvCxnSpPr>
          <p:nvPr/>
        </p:nvCxnSpPr>
        <p:spPr>
          <a:xfrm flipV="1">
            <a:off x="6770325" y="3167406"/>
            <a:ext cx="1939566" cy="71879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27567F3A-FEC4-721C-25EA-7D8FD702BF05}"/>
              </a:ext>
            </a:extLst>
          </p:cNvPr>
          <p:cNvSpPr/>
          <p:nvPr/>
        </p:nvSpPr>
        <p:spPr>
          <a:xfrm>
            <a:off x="5329451" y="1942279"/>
            <a:ext cx="1440873" cy="9144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to add unit</a:t>
            </a:r>
          </a:p>
        </p:txBody>
      </p:sp>
      <p:cxnSp>
        <p:nvCxnSpPr>
          <p:cNvPr id="28" name="Straight Arrow Connector 27">
            <a:extLst>
              <a:ext uri="{FF2B5EF4-FFF2-40B4-BE49-F238E27FC236}">
                <a16:creationId xmlns:a16="http://schemas.microsoft.com/office/drawing/2014/main" id="{411FD6AA-3976-7653-5E3E-7B1A6E0EDF3F}"/>
              </a:ext>
            </a:extLst>
          </p:cNvPr>
          <p:cNvCxnSpPr>
            <a:stCxn id="26" idx="1"/>
          </p:cNvCxnSpPr>
          <p:nvPr/>
        </p:nvCxnSpPr>
        <p:spPr>
          <a:xfrm flipH="1" flipV="1">
            <a:off x="3497344" y="1653990"/>
            <a:ext cx="1832107" cy="74548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35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white rectangular object with black lines&#10;&#10;Description automatically generated">
            <a:extLst>
              <a:ext uri="{FF2B5EF4-FFF2-40B4-BE49-F238E27FC236}">
                <a16:creationId xmlns:a16="http://schemas.microsoft.com/office/drawing/2014/main" id="{CABC615C-0295-E51A-3847-B9B16B051B1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88720" y="1463040"/>
            <a:ext cx="2417763" cy="4297362"/>
          </a:xfrm>
          <a:prstGeom prst="rect">
            <a:avLst/>
          </a:prstGeom>
          <a:ln>
            <a:no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B88CFACB-966F-9912-55C5-D84EDBBCFA9E}"/>
              </a:ext>
            </a:extLst>
          </p:cNvPr>
          <p:cNvSpPr/>
          <p:nvPr/>
        </p:nvSpPr>
        <p:spPr>
          <a:xfrm>
            <a:off x="5339952" y="1788283"/>
            <a:ext cx="1293091" cy="692727"/>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AC</a:t>
            </a:r>
          </a:p>
        </p:txBody>
      </p:sp>
      <p:sp>
        <p:nvSpPr>
          <p:cNvPr id="9" name="Rectangle: Rounded Corners 8">
            <a:extLst>
              <a:ext uri="{FF2B5EF4-FFF2-40B4-BE49-F238E27FC236}">
                <a16:creationId xmlns:a16="http://schemas.microsoft.com/office/drawing/2014/main" id="{DC7ED4A6-4833-CFA2-1AB6-3A06037C261A}"/>
              </a:ext>
            </a:extLst>
          </p:cNvPr>
          <p:cNvSpPr/>
          <p:nvPr/>
        </p:nvSpPr>
        <p:spPr>
          <a:xfrm>
            <a:off x="4756646" y="3762160"/>
            <a:ext cx="2678707" cy="192238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Follow the reset instructions, unit should be off when connecting and then highlight the small circle after completing reset</a:t>
            </a:r>
          </a:p>
        </p:txBody>
      </p:sp>
      <p:pic>
        <p:nvPicPr>
          <p:cNvPr id="14" name="Picture 13" descr="A hand holding a remote control&#10;&#10;Description automatically generated">
            <a:extLst>
              <a:ext uri="{FF2B5EF4-FFF2-40B4-BE49-F238E27FC236}">
                <a16:creationId xmlns:a16="http://schemas.microsoft.com/office/drawing/2014/main" id="{4046A60B-B61C-E774-704C-B78A3AABD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21703" cy="4297680"/>
          </a:xfrm>
          <a:prstGeom prst="rect">
            <a:avLst/>
          </a:prstGeom>
          <a:ln>
            <a:noFill/>
          </a:ln>
          <a:effectLst>
            <a:outerShdw blurRad="292100" dist="139700" dir="2700000" algn="tl" rotWithShape="0">
              <a:srgbClr val="333333">
                <a:alpha val="65000"/>
              </a:srgbClr>
            </a:outerShdw>
          </a:effectLst>
        </p:spPr>
      </p:pic>
      <p:cxnSp>
        <p:nvCxnSpPr>
          <p:cNvPr id="16" name="Straight Arrow Connector 15">
            <a:extLst>
              <a:ext uri="{FF2B5EF4-FFF2-40B4-BE49-F238E27FC236}">
                <a16:creationId xmlns:a16="http://schemas.microsoft.com/office/drawing/2014/main" id="{CA40F860-40B7-91B4-E273-27FCA7B888B1}"/>
              </a:ext>
            </a:extLst>
          </p:cNvPr>
          <p:cNvCxnSpPr>
            <a:cxnSpLocks/>
            <a:stCxn id="8" idx="1"/>
          </p:cNvCxnSpPr>
          <p:nvPr/>
        </p:nvCxnSpPr>
        <p:spPr>
          <a:xfrm flipH="1" flipV="1">
            <a:off x="2262909" y="1985818"/>
            <a:ext cx="3077043" cy="14882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29C8F0A-61A6-A15C-D99F-AF5A5ED65DB2}"/>
              </a:ext>
            </a:extLst>
          </p:cNvPr>
          <p:cNvCxnSpPr>
            <a:cxnSpLocks/>
            <a:stCxn id="9" idx="3"/>
            <a:endCxn id="2" idx="2"/>
          </p:cNvCxnSpPr>
          <p:nvPr/>
        </p:nvCxnSpPr>
        <p:spPr>
          <a:xfrm>
            <a:off x="7435353" y="4723354"/>
            <a:ext cx="1648441" cy="48984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BB7F14BB-9D8F-D354-E4AA-DF335ECDBA7E}"/>
              </a:ext>
            </a:extLst>
          </p:cNvPr>
          <p:cNvSpPr/>
          <p:nvPr/>
        </p:nvSpPr>
        <p:spPr>
          <a:xfrm>
            <a:off x="9083794" y="4977192"/>
            <a:ext cx="444871" cy="472012"/>
          </a:xfrm>
          <a:prstGeom prst="ellipse">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26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A hand holding a remote control&#10;&#10;Description automatically generated">
            <a:extLst>
              <a:ext uri="{FF2B5EF4-FFF2-40B4-BE49-F238E27FC236}">
                <a16:creationId xmlns:a16="http://schemas.microsoft.com/office/drawing/2014/main" id="{093DDC56-E6DE-53BD-106D-282B4D8D404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88720" y="1463040"/>
            <a:ext cx="2416175" cy="4295775"/>
          </a:xfrm>
          <a:prstGeom prst="rect">
            <a:avLst/>
          </a:prstGeom>
          <a:ln>
            <a:no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DCAB4FEC-A676-96A2-2FDD-D2CF92BBD64F}"/>
              </a:ext>
            </a:extLst>
          </p:cNvPr>
          <p:cNvSpPr/>
          <p:nvPr/>
        </p:nvSpPr>
        <p:spPr>
          <a:xfrm>
            <a:off x="4770061" y="2342795"/>
            <a:ext cx="2651877" cy="2536263"/>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After clicking Next, choose your home 2.4ghz Wi-Fi and put in home Wi-Fi password. Heat pumps currently only use 2.4ghz and will not connect to 5ghz</a:t>
            </a:r>
          </a:p>
        </p:txBody>
      </p:sp>
      <p:pic>
        <p:nvPicPr>
          <p:cNvPr id="16" name="Picture 15" descr="A screenshot of a wifi password&#10;&#10;Description automatically generated">
            <a:extLst>
              <a:ext uri="{FF2B5EF4-FFF2-40B4-BE49-F238E27FC236}">
                <a16:creationId xmlns:a16="http://schemas.microsoft.com/office/drawing/2014/main" id="{561EB996-5004-6E74-3DBE-FCC2D3E77D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5683" cy="4297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795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2E226A7-7031-943C-C390-226D46128EFC}"/>
              </a:ext>
            </a:extLst>
          </p:cNvPr>
          <p:cNvSpPr/>
          <p:nvPr/>
        </p:nvSpPr>
        <p:spPr>
          <a:xfrm>
            <a:off x="5239451" y="2514600"/>
            <a:ext cx="1708727" cy="9144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Unit should be picked up, press connect</a:t>
            </a:r>
          </a:p>
        </p:txBody>
      </p:sp>
      <p:pic>
        <p:nvPicPr>
          <p:cNvPr id="11" name="Picture 10" descr="A screenshot of a phone&#10;&#10;Description automatically generated">
            <a:extLst>
              <a:ext uri="{FF2B5EF4-FFF2-40B4-BE49-F238E27FC236}">
                <a16:creationId xmlns:a16="http://schemas.microsoft.com/office/drawing/2014/main" id="{C675F889-E6D9-4639-37FE-3206C80EC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5683" cy="4297680"/>
          </a:xfrm>
          <a:prstGeom prst="rect">
            <a:avLst/>
          </a:prstGeom>
          <a:ln>
            <a:noFill/>
          </a:ln>
          <a:effectLst>
            <a:outerShdw blurRad="292100" dist="139700" dir="2700000" algn="tl" rotWithShape="0">
              <a:srgbClr val="333333">
                <a:alpha val="65000"/>
              </a:srgbClr>
            </a:outerShdw>
          </a:effectLst>
        </p:spPr>
      </p:pic>
      <p:pic>
        <p:nvPicPr>
          <p:cNvPr id="15" name="Picture 14" descr="A screenshot of a home screen&#10;&#10;Description automatically generated">
            <a:extLst>
              <a:ext uri="{FF2B5EF4-FFF2-40B4-BE49-F238E27FC236}">
                <a16:creationId xmlns:a16="http://schemas.microsoft.com/office/drawing/2014/main" id="{0A780773-FC3D-F365-C132-7B1DB2554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20054" cy="4297680"/>
          </a:xfrm>
          <a:prstGeom prst="rect">
            <a:avLst/>
          </a:prstGeom>
          <a:ln>
            <a:noFill/>
          </a:ln>
          <a:effectLst>
            <a:outerShdw blurRad="292100" dist="139700" dir="2700000" algn="tl" rotWithShape="0">
              <a:srgbClr val="333333">
                <a:alpha val="65000"/>
              </a:srgbClr>
            </a:outerShdw>
          </a:effectLst>
        </p:spPr>
      </p:pic>
      <p:cxnSp>
        <p:nvCxnSpPr>
          <p:cNvPr id="21" name="Straight Arrow Connector 20">
            <a:extLst>
              <a:ext uri="{FF2B5EF4-FFF2-40B4-BE49-F238E27FC236}">
                <a16:creationId xmlns:a16="http://schemas.microsoft.com/office/drawing/2014/main" id="{6087A01D-C515-B48D-23F3-54AE87404449}"/>
              </a:ext>
            </a:extLst>
          </p:cNvPr>
          <p:cNvCxnSpPr>
            <a:stCxn id="9" idx="1"/>
          </p:cNvCxnSpPr>
          <p:nvPr/>
        </p:nvCxnSpPr>
        <p:spPr>
          <a:xfrm flipH="1">
            <a:off x="3469064" y="2971800"/>
            <a:ext cx="1770387" cy="88376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AE1FBD96-133B-E1F5-BBA5-7DC05F806BAE}"/>
              </a:ext>
            </a:extLst>
          </p:cNvPr>
          <p:cNvSpPr/>
          <p:nvPr/>
        </p:nvSpPr>
        <p:spPr>
          <a:xfrm>
            <a:off x="5097340" y="4169833"/>
            <a:ext cx="1913642" cy="1498862"/>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Done after connected and if you have selected what the room is</a:t>
            </a:r>
          </a:p>
        </p:txBody>
      </p:sp>
      <p:cxnSp>
        <p:nvCxnSpPr>
          <p:cNvPr id="24" name="Straight Arrow Connector 23">
            <a:extLst>
              <a:ext uri="{FF2B5EF4-FFF2-40B4-BE49-F238E27FC236}">
                <a16:creationId xmlns:a16="http://schemas.microsoft.com/office/drawing/2014/main" id="{325317DD-51F3-9BA0-7EFA-23F51C8CBA14}"/>
              </a:ext>
            </a:extLst>
          </p:cNvPr>
          <p:cNvCxnSpPr>
            <a:stCxn id="22" idx="3"/>
          </p:cNvCxnSpPr>
          <p:nvPr/>
        </p:nvCxnSpPr>
        <p:spPr>
          <a:xfrm>
            <a:off x="7010982" y="4919264"/>
            <a:ext cx="1576617" cy="44505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78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phone&#10;&#10;Description automatically generated">
            <a:extLst>
              <a:ext uri="{FF2B5EF4-FFF2-40B4-BE49-F238E27FC236}">
                <a16:creationId xmlns:a16="http://schemas.microsoft.com/office/drawing/2014/main" id="{3C3D1DDC-9688-066F-6DA5-5B54DAB50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720" y="1463040"/>
            <a:ext cx="2416196" cy="4297680"/>
          </a:xfrm>
          <a:prstGeom prst="rect">
            <a:avLst/>
          </a:prstGeom>
          <a:ln>
            <a:noFill/>
          </a:ln>
          <a:effectLst>
            <a:outerShdw blurRad="292100" dist="139700" dir="2700000" algn="tl" rotWithShape="0">
              <a:srgbClr val="333333">
                <a:alpha val="65000"/>
              </a:srgbClr>
            </a:outerShdw>
          </a:effectLst>
        </p:spPr>
      </p:pic>
      <p:pic>
        <p:nvPicPr>
          <p:cNvPr id="5" name="Picture 4" descr="A screen shot of a temperature control&#10;&#10;Description automatically generated">
            <a:extLst>
              <a:ext uri="{FF2B5EF4-FFF2-40B4-BE49-F238E27FC236}">
                <a16:creationId xmlns:a16="http://schemas.microsoft.com/office/drawing/2014/main" id="{A2D96830-1441-6407-8E40-B26257CEF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6149" cy="4297680"/>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972A7F54-02B3-DB29-322C-AD694822D3FE}"/>
              </a:ext>
            </a:extLst>
          </p:cNvPr>
          <p:cNvSpPr/>
          <p:nvPr/>
        </p:nvSpPr>
        <p:spPr>
          <a:xfrm>
            <a:off x="4985151" y="2616200"/>
            <a:ext cx="2221699" cy="16256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Your unit should now show up on the App and is ready to switch unit on</a:t>
            </a:r>
          </a:p>
        </p:txBody>
      </p:sp>
      <p:cxnSp>
        <p:nvCxnSpPr>
          <p:cNvPr id="11" name="Straight Arrow Connector 10">
            <a:extLst>
              <a:ext uri="{FF2B5EF4-FFF2-40B4-BE49-F238E27FC236}">
                <a16:creationId xmlns:a16="http://schemas.microsoft.com/office/drawing/2014/main" id="{8103DD1B-AB0D-3A64-F589-C570EFA23828}"/>
              </a:ext>
            </a:extLst>
          </p:cNvPr>
          <p:cNvCxnSpPr>
            <a:stCxn id="6" idx="1"/>
          </p:cNvCxnSpPr>
          <p:nvPr/>
        </p:nvCxnSpPr>
        <p:spPr>
          <a:xfrm flipH="1">
            <a:off x="2121031" y="3429000"/>
            <a:ext cx="2864120" cy="1124145"/>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83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A screen shot of a phone&#10;&#10;Description automatically generated">
            <a:extLst>
              <a:ext uri="{FF2B5EF4-FFF2-40B4-BE49-F238E27FC236}">
                <a16:creationId xmlns:a16="http://schemas.microsoft.com/office/drawing/2014/main" id="{4333F275-E964-6923-941B-7A8223C5BBC8}"/>
              </a:ext>
            </a:extLst>
          </p:cNvPr>
          <p:cNvPicPr>
            <a:picLocks noGrp="1" noChangeAspect="1"/>
          </p:cNvPicPr>
          <p:nvPr>
            <p:ph idx="4294967295"/>
          </p:nvPr>
        </p:nvPicPr>
        <p:blipFill>
          <a:blip r:embed="rId2">
            <a:extLst>
              <a:ext uri="{BEBA8EAE-BF5A-486C-A8C5-ECC9F3942E4B}">
                <a14:imgProps xmlns:a14="http://schemas.microsoft.com/office/drawing/2010/main">
                  <a14:imgLayer r:embed="rId3">
                    <a14:imgEffect>
                      <a14:sharpenSoften amount="27000"/>
                    </a14:imgEffect>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188720" y="1463040"/>
            <a:ext cx="2647950" cy="4297363"/>
          </a:xfrm>
          <a:prstGeom prst="rect">
            <a:avLst/>
          </a:prstGeom>
          <a:ln w="19050">
            <a:solidFill>
              <a:schemeClr val="tx1"/>
            </a:solid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5E87809D-7F63-5B01-2704-344FD60EDAA1}"/>
              </a:ext>
            </a:extLst>
          </p:cNvPr>
          <p:cNvSpPr/>
          <p:nvPr/>
        </p:nvSpPr>
        <p:spPr>
          <a:xfrm>
            <a:off x="5021725" y="2727750"/>
            <a:ext cx="2415066" cy="231559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If it fails to connect a fail  screen will come up and you can try again but it gives another option. Click the ‘Go to connect’</a:t>
            </a:r>
          </a:p>
        </p:txBody>
      </p:sp>
      <p:pic>
        <p:nvPicPr>
          <p:cNvPr id="20" name="Picture 19" descr="A screenshot of a phone&#10;&#10;Description automatically generated">
            <a:extLst>
              <a:ext uri="{FF2B5EF4-FFF2-40B4-BE49-F238E27FC236}">
                <a16:creationId xmlns:a16="http://schemas.microsoft.com/office/drawing/2014/main" id="{FC8EE8B5-92E2-5925-A596-274DF7332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3920" y="1463040"/>
            <a:ext cx="2415066" cy="4297680"/>
          </a:xfrm>
          <a:prstGeom prst="rect">
            <a:avLst/>
          </a:prstGeom>
          <a:ln w="19050">
            <a:solidFill>
              <a:schemeClr val="tx1"/>
            </a:solidFill>
          </a:ln>
          <a:effectLst>
            <a:outerShdw blurRad="292100" dist="139700" dir="2700000" algn="tl" rotWithShape="0">
              <a:srgbClr val="333333">
                <a:alpha val="65000"/>
              </a:srgbClr>
            </a:outerShdw>
          </a:effectLst>
        </p:spPr>
      </p:pic>
      <p:cxnSp>
        <p:nvCxnSpPr>
          <p:cNvPr id="25" name="Straight Arrow Connector 24">
            <a:extLst>
              <a:ext uri="{FF2B5EF4-FFF2-40B4-BE49-F238E27FC236}">
                <a16:creationId xmlns:a16="http://schemas.microsoft.com/office/drawing/2014/main" id="{9AC8636A-4644-AEB0-DB2D-7C6D63DB3EAC}"/>
              </a:ext>
            </a:extLst>
          </p:cNvPr>
          <p:cNvCxnSpPr>
            <a:stCxn id="8" idx="1"/>
          </p:cNvCxnSpPr>
          <p:nvPr/>
        </p:nvCxnSpPr>
        <p:spPr>
          <a:xfrm flipH="1">
            <a:off x="3582186" y="3885545"/>
            <a:ext cx="1439539" cy="1563148"/>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7D5D743-4226-2013-2F88-F8A9B267BA7D}"/>
              </a:ext>
            </a:extLst>
          </p:cNvPr>
          <p:cNvCxnSpPr>
            <a:stCxn id="8" idx="3"/>
          </p:cNvCxnSpPr>
          <p:nvPr/>
        </p:nvCxnSpPr>
        <p:spPr>
          <a:xfrm>
            <a:off x="7436791" y="3885545"/>
            <a:ext cx="2470780" cy="138403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730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omputer&#10;&#10;Description automatically generated">
            <a:extLst>
              <a:ext uri="{FF2B5EF4-FFF2-40B4-BE49-F238E27FC236}">
                <a16:creationId xmlns:a16="http://schemas.microsoft.com/office/drawing/2014/main" id="{3A9F7694-B61B-6C92-4867-2CE30A17BAA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88720" y="1463040"/>
            <a:ext cx="2416175" cy="4298950"/>
          </a:xfrm>
          <a:prstGeom prst="rect">
            <a:avLst/>
          </a:prstGeom>
          <a:ln>
            <a:noFill/>
          </a:ln>
          <a:effectLst>
            <a:outerShdw blurRad="292100" dist="139700" dir="2700000" algn="tl" rotWithShape="0">
              <a:srgbClr val="333333">
                <a:alpha val="65000"/>
              </a:srgbClr>
            </a:outerShdw>
          </a:effectLst>
        </p:spPr>
      </p:pic>
      <p:pic>
        <p:nvPicPr>
          <p:cNvPr id="16" name="Picture 15" descr="A screenshot of a phone&#10;&#10;Description automatically generated">
            <a:extLst>
              <a:ext uri="{FF2B5EF4-FFF2-40B4-BE49-F238E27FC236}">
                <a16:creationId xmlns:a16="http://schemas.microsoft.com/office/drawing/2014/main" id="{92F9F819-6230-6FD4-DBFE-89DAA8479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3920" y="1463040"/>
            <a:ext cx="2419205" cy="4297680"/>
          </a:xfrm>
          <a:prstGeom prst="rect">
            <a:avLst/>
          </a:prstGeom>
          <a:ln>
            <a:noFill/>
          </a:ln>
          <a:effectLst>
            <a:outerShdw blurRad="292100" dist="139700" dir="2700000" algn="tl" rotWithShape="0">
              <a:srgbClr val="333333">
                <a:alpha val="65000"/>
              </a:srgbClr>
            </a:outerShdw>
          </a:effectLst>
        </p:spPr>
      </p:pic>
      <p:sp>
        <p:nvSpPr>
          <p:cNvPr id="17" name="Rectangle: Rounded Corners 16">
            <a:extLst>
              <a:ext uri="{FF2B5EF4-FFF2-40B4-BE49-F238E27FC236}">
                <a16:creationId xmlns:a16="http://schemas.microsoft.com/office/drawing/2014/main" id="{B81B2062-2751-6CA0-8D34-53420FDA6BF3}"/>
              </a:ext>
            </a:extLst>
          </p:cNvPr>
          <p:cNvSpPr/>
          <p:nvPr/>
        </p:nvSpPr>
        <p:spPr>
          <a:xfrm>
            <a:off x="4919369" y="1581727"/>
            <a:ext cx="2221344" cy="773545"/>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Confirm your Wi-Fi</a:t>
            </a:r>
          </a:p>
        </p:txBody>
      </p:sp>
      <p:sp>
        <p:nvSpPr>
          <p:cNvPr id="18" name="Rectangle: Rounded Corners 17">
            <a:extLst>
              <a:ext uri="{FF2B5EF4-FFF2-40B4-BE49-F238E27FC236}">
                <a16:creationId xmlns:a16="http://schemas.microsoft.com/office/drawing/2014/main" id="{B9C614D7-39C2-CCC7-1923-F1BB5B95C114}"/>
              </a:ext>
            </a:extLst>
          </p:cNvPr>
          <p:cNvSpPr/>
          <p:nvPr/>
        </p:nvSpPr>
        <p:spPr>
          <a:xfrm>
            <a:off x="4834454" y="3779723"/>
            <a:ext cx="2523092" cy="914400"/>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on Wi-Fi on your device</a:t>
            </a:r>
          </a:p>
        </p:txBody>
      </p:sp>
      <p:cxnSp>
        <p:nvCxnSpPr>
          <p:cNvPr id="20" name="Straight Arrow Connector 19">
            <a:extLst>
              <a:ext uri="{FF2B5EF4-FFF2-40B4-BE49-F238E27FC236}">
                <a16:creationId xmlns:a16="http://schemas.microsoft.com/office/drawing/2014/main" id="{E753C18B-B0BD-5E3D-0416-E49224FBC700}"/>
              </a:ext>
            </a:extLst>
          </p:cNvPr>
          <p:cNvCxnSpPr>
            <a:cxnSpLocks/>
            <a:stCxn id="17" idx="1"/>
          </p:cNvCxnSpPr>
          <p:nvPr/>
        </p:nvCxnSpPr>
        <p:spPr>
          <a:xfrm flipH="1">
            <a:off x="3657823" y="1968500"/>
            <a:ext cx="1261546" cy="91209"/>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0B39CF3-6009-1BF2-07C8-07D1094B1FA3}"/>
              </a:ext>
            </a:extLst>
          </p:cNvPr>
          <p:cNvCxnSpPr>
            <a:cxnSpLocks/>
            <a:stCxn id="18" idx="3"/>
          </p:cNvCxnSpPr>
          <p:nvPr/>
        </p:nvCxnSpPr>
        <p:spPr>
          <a:xfrm flipV="1">
            <a:off x="7357546" y="3657600"/>
            <a:ext cx="1176631" cy="57932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92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Realcold">
      <a:dk1>
        <a:srgbClr val="00325E"/>
      </a:dk1>
      <a:lt1>
        <a:srgbClr val="FFFFFF"/>
      </a:lt1>
      <a:dk2>
        <a:srgbClr val="0084CB"/>
      </a:dk2>
      <a:lt2>
        <a:srgbClr val="F4D100"/>
      </a:lt2>
      <a:accent1>
        <a:srgbClr val="00325E"/>
      </a:accent1>
      <a:accent2>
        <a:srgbClr val="0084CB"/>
      </a:accent2>
      <a:accent3>
        <a:srgbClr val="F4D100"/>
      </a:accent3>
      <a:accent4>
        <a:srgbClr val="C85315"/>
      </a:accent4>
      <a:accent5>
        <a:srgbClr val="00325E"/>
      </a:accent5>
      <a:accent6>
        <a:srgbClr val="0084CB"/>
      </a:accent6>
      <a:hlink>
        <a:srgbClr val="F4D100"/>
      </a:hlink>
      <a:folHlink>
        <a:srgbClr val="C853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Realcold">
      <a:dk1>
        <a:srgbClr val="00325E"/>
      </a:dk1>
      <a:lt1>
        <a:srgbClr val="FFFFFF"/>
      </a:lt1>
      <a:dk2>
        <a:srgbClr val="0084CB"/>
      </a:dk2>
      <a:lt2>
        <a:srgbClr val="F4D100"/>
      </a:lt2>
      <a:accent1>
        <a:srgbClr val="00325E"/>
      </a:accent1>
      <a:accent2>
        <a:srgbClr val="0084CB"/>
      </a:accent2>
      <a:accent3>
        <a:srgbClr val="F4D100"/>
      </a:accent3>
      <a:accent4>
        <a:srgbClr val="C85315"/>
      </a:accent4>
      <a:accent5>
        <a:srgbClr val="00325E"/>
      </a:accent5>
      <a:accent6>
        <a:srgbClr val="0084CB"/>
      </a:accent6>
      <a:hlink>
        <a:srgbClr val="F4D100"/>
      </a:hlink>
      <a:folHlink>
        <a:srgbClr val="C853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Realcold">
      <a:dk1>
        <a:srgbClr val="00325E"/>
      </a:dk1>
      <a:lt1>
        <a:srgbClr val="FFFFFF"/>
      </a:lt1>
      <a:dk2>
        <a:srgbClr val="0084CB"/>
      </a:dk2>
      <a:lt2>
        <a:srgbClr val="F4D100"/>
      </a:lt2>
      <a:accent1>
        <a:srgbClr val="00325E"/>
      </a:accent1>
      <a:accent2>
        <a:srgbClr val="0084CB"/>
      </a:accent2>
      <a:accent3>
        <a:srgbClr val="F4D100"/>
      </a:accent3>
      <a:accent4>
        <a:srgbClr val="C85315"/>
      </a:accent4>
      <a:accent5>
        <a:srgbClr val="00325E"/>
      </a:accent5>
      <a:accent6>
        <a:srgbClr val="0084CB"/>
      </a:accent6>
      <a:hlink>
        <a:srgbClr val="F4D100"/>
      </a:hlink>
      <a:folHlink>
        <a:srgbClr val="C853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D6483BC7904B43ADD803CD3591C33F" ma:contentTypeVersion="19" ma:contentTypeDescription="Create a new document." ma:contentTypeScope="" ma:versionID="ff8383eee94c6157cbd2d6d2949e070d">
  <xsd:schema xmlns:xsd="http://www.w3.org/2001/XMLSchema" xmlns:xs="http://www.w3.org/2001/XMLSchema" xmlns:p="http://schemas.microsoft.com/office/2006/metadata/properties" xmlns:ns2="06f28a35-f188-4b50-90ca-f4defde39281" xmlns:ns3="f7162866-b6b1-4814-af6e-257afd8e036b" targetNamespace="http://schemas.microsoft.com/office/2006/metadata/properties" ma:root="true" ma:fieldsID="7f824ab1d7f6d35faed7cd62b2f8bbd3" ns2:_="" ns3:_="">
    <xsd:import namespace="06f28a35-f188-4b50-90ca-f4defde39281"/>
    <xsd:import namespace="f7162866-b6b1-4814-af6e-257afd8e036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_Flow_SignoffStatu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28a35-f188-4b50-90ca-f4defde392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Flow_SignoffStatus" ma:index="19" nillable="true" ma:displayName="Sign-off status" ma:internalName="Sign_x002d_off_x0020_status">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02bda3-50ce-4deb-9773-a1f747a94615"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162866-b6b1-4814-af6e-257afd8e036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b83b151-91f2-4d13-9610-ca72fd0d624c}" ma:internalName="TaxCatchAll" ma:showField="CatchAllData" ma:web="f7162866-b6b1-4814-af6e-257afd8e03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6f28a35-f188-4b50-90ca-f4defde39281">
      <Terms xmlns="http://schemas.microsoft.com/office/infopath/2007/PartnerControls"/>
    </lcf76f155ced4ddcb4097134ff3c332f>
    <_Flow_SignoffStatus xmlns="06f28a35-f188-4b50-90ca-f4defde39281" xsi:nil="true"/>
    <TaxCatchAll xmlns="f7162866-b6b1-4814-af6e-257afd8e036b" xsi:nil="true"/>
  </documentManagement>
</p:properties>
</file>

<file path=customXml/itemProps1.xml><?xml version="1.0" encoding="utf-8"?>
<ds:datastoreItem xmlns:ds="http://schemas.openxmlformats.org/officeDocument/2006/customXml" ds:itemID="{1AF9BC4C-0E76-4029-BEB0-BFF4B9E78790}"/>
</file>

<file path=customXml/itemProps2.xml><?xml version="1.0" encoding="utf-8"?>
<ds:datastoreItem xmlns:ds="http://schemas.openxmlformats.org/officeDocument/2006/customXml" ds:itemID="{18A61279-7499-4819-BE2C-56A6D608EDF1}"/>
</file>

<file path=customXml/itemProps3.xml><?xml version="1.0" encoding="utf-8"?>
<ds:datastoreItem xmlns:ds="http://schemas.openxmlformats.org/officeDocument/2006/customXml" ds:itemID="{E4D17D27-0AD2-4D9D-A293-9F26945A09FC}"/>
</file>

<file path=docProps/app.xml><?xml version="1.0" encoding="utf-8"?>
<Properties xmlns="http://schemas.openxmlformats.org/officeDocument/2006/extended-properties" xmlns:vt="http://schemas.openxmlformats.org/officeDocument/2006/docPropsVTypes">
  <Template/>
  <TotalTime>39977</TotalTime>
  <Words>605</Words>
  <Application>Microsoft Office PowerPoint</Application>
  <PresentationFormat>Widescreen</PresentationFormat>
  <Paragraphs>43</Paragraphs>
  <Slides>23</Slides>
  <Notes>0</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23</vt:i4>
      </vt:variant>
    </vt:vector>
  </HeadingPairs>
  <TitlesOfParts>
    <vt:vector size="30" baseType="lpstr">
      <vt:lpstr>Arial</vt:lpstr>
      <vt:lpstr>Calibri</vt:lpstr>
      <vt:lpstr>3_Office 主题</vt:lpstr>
      <vt:lpstr>Custom Design</vt:lpstr>
      <vt:lpstr>1_Custom Design</vt:lpstr>
      <vt:lpstr>2_Custom Design</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Gree AU 1800 473 346 greeac.com.au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Wi-Fi connection for High Walls</dc:title>
  <dc:creator>Allen Matthews</dc:creator>
  <cp:lastModifiedBy>Elizabeth Paparo</cp:lastModifiedBy>
  <cp:revision>7</cp:revision>
  <dcterms:created xsi:type="dcterms:W3CDTF">2023-09-07T00:10:45Z</dcterms:created>
  <dcterms:modified xsi:type="dcterms:W3CDTF">2024-05-21T21:41:41Z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0x010100C3D6483BC7904B43ADD803CD3591C33F</vt:lpwstr>
  </property>
</Properties>
</file>